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57" r:id="rId9"/>
    <p:sldId id="256" r:id="rId10"/>
    <p:sldId id="258" r:id="rId11"/>
    <p:sldId id="259" r:id="rId12"/>
    <p:sldId id="260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0E771-9977-994F-AF06-33A5449460B1}" v="75" dt="2020-06-25T10:19:16.232"/>
    <p1510:client id="{373FBBD7-6641-BCFC-D636-F56B07DAD9BF}" v="259" dt="2020-06-10T14:00:44.890"/>
    <p1510:client id="{8B2E1E43-80AC-6BE1-ED31-05B518F506B2}" v="419" dt="2020-06-10T13:35:19.863"/>
    <p1510:client id="{BC071755-6FAA-F414-CD33-2E5F1B596401}" v="9" dt="2020-06-10T16:14:48.348"/>
    <p1510:client id="{CA9335A3-3B9D-1D83-8D78-EF6AD30F4078}" v="13" dt="2020-06-10T16:12:09.801"/>
    <p1510:client id="{D1D145F6-210E-8B08-0DF5-25E854C664F5}" v="294" dt="2020-06-10T14:14:36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Watson" userId="S::laura.watson@xaverian.ac.uk::e49e65d3-58da-4e6a-87fc-9f7f45cec559" providerId="AD" clId="Web-{04F0E771-9977-994F-AF06-33A5449460B1}"/>
    <pc:docChg chg="addSld delSld modSld">
      <pc:chgData name="Laura Watson" userId="S::laura.watson@xaverian.ac.uk::e49e65d3-58da-4e6a-87fc-9f7f45cec559" providerId="AD" clId="Web-{04F0E771-9977-994F-AF06-33A5449460B1}" dt="2020-06-25T10:19:16.232" v="70"/>
      <pc:docMkLst>
        <pc:docMk/>
      </pc:docMkLst>
      <pc:sldChg chg="modSp">
        <pc:chgData name="Laura Watson" userId="S::laura.watson@xaverian.ac.uk::e49e65d3-58da-4e6a-87fc-9f7f45cec559" providerId="AD" clId="Web-{04F0E771-9977-994F-AF06-33A5449460B1}" dt="2020-06-25T10:16:32.153" v="11" actId="14100"/>
        <pc:sldMkLst>
          <pc:docMk/>
          <pc:sldMk cId="1176736243" sldId="261"/>
        </pc:sldMkLst>
        <pc:spChg chg="mod">
          <ac:chgData name="Laura Watson" userId="S::laura.watson@xaverian.ac.uk::e49e65d3-58da-4e6a-87fc-9f7f45cec559" providerId="AD" clId="Web-{04F0E771-9977-994F-AF06-33A5449460B1}" dt="2020-06-25T10:16:32.153" v="11" actId="14100"/>
          <ac:spMkLst>
            <pc:docMk/>
            <pc:sldMk cId="1176736243" sldId="261"/>
            <ac:spMk id="2" creationId="{69ED23A4-733B-4B4A-8FBD-3D8346DF1D2E}"/>
          </ac:spMkLst>
        </pc:spChg>
      </pc:sldChg>
      <pc:sldChg chg="addSp delSp modSp add replId">
        <pc:chgData name="Laura Watson" userId="S::laura.watson@xaverian.ac.uk::e49e65d3-58da-4e6a-87fc-9f7f45cec559" providerId="AD" clId="Web-{04F0E771-9977-994F-AF06-33A5449460B1}" dt="2020-06-25T10:19:16.232" v="70"/>
        <pc:sldMkLst>
          <pc:docMk/>
          <pc:sldMk cId="513323414" sldId="268"/>
        </pc:sldMkLst>
        <pc:spChg chg="del mod">
          <ac:chgData name="Laura Watson" userId="S::laura.watson@xaverian.ac.uk::e49e65d3-58da-4e6a-87fc-9f7f45cec559" providerId="AD" clId="Web-{04F0E771-9977-994F-AF06-33A5449460B1}" dt="2020-06-25T10:18:22.700" v="31"/>
          <ac:spMkLst>
            <pc:docMk/>
            <pc:sldMk cId="513323414" sldId="268"/>
            <ac:spMk id="2" creationId="{B10C9A1F-7891-47D3-949F-A739A1655974}"/>
          </ac:spMkLst>
        </pc:spChg>
        <pc:spChg chg="del mod">
          <ac:chgData name="Laura Watson" userId="S::laura.watson@xaverian.ac.uk::e49e65d3-58da-4e6a-87fc-9f7f45cec559" providerId="AD" clId="Web-{04F0E771-9977-994F-AF06-33A5449460B1}" dt="2020-06-25T10:18:16.435" v="26"/>
          <ac:spMkLst>
            <pc:docMk/>
            <pc:sldMk cId="513323414" sldId="268"/>
            <ac:spMk id="3" creationId="{8907CCF8-2ED3-4A6D-8DBB-FA75430C47AE}"/>
          </ac:spMkLst>
        </pc:spChg>
        <pc:spChg chg="del">
          <ac:chgData name="Laura Watson" userId="S::laura.watson@xaverian.ac.uk::e49e65d3-58da-4e6a-87fc-9f7f45cec559" providerId="AD" clId="Web-{04F0E771-9977-994F-AF06-33A5449460B1}" dt="2020-06-25T10:17:58.060" v="18"/>
          <ac:spMkLst>
            <pc:docMk/>
            <pc:sldMk cId="513323414" sldId="268"/>
            <ac:spMk id="5" creationId="{2F166F4A-D385-4042-9884-C3CA922137BB}"/>
          </ac:spMkLst>
        </pc:spChg>
        <pc:spChg chg="add mod">
          <ac:chgData name="Laura Watson" userId="S::laura.watson@xaverian.ac.uk::e49e65d3-58da-4e6a-87fc-9f7f45cec559" providerId="AD" clId="Web-{04F0E771-9977-994F-AF06-33A5449460B1}" dt="2020-06-25T10:19:06.060" v="67" actId="20577"/>
          <ac:spMkLst>
            <pc:docMk/>
            <pc:sldMk cId="513323414" sldId="268"/>
            <ac:spMk id="8" creationId="{629EA6E0-7D24-47AE-962E-B4F9C5310F23}"/>
          </ac:spMkLst>
        </pc:spChg>
        <pc:spChg chg="add del mod">
          <ac:chgData name="Laura Watson" userId="S::laura.watson@xaverian.ac.uk::e49e65d3-58da-4e6a-87fc-9f7f45cec559" providerId="AD" clId="Web-{04F0E771-9977-994F-AF06-33A5449460B1}" dt="2020-06-25T10:19:16.232" v="70"/>
          <ac:spMkLst>
            <pc:docMk/>
            <pc:sldMk cId="513323414" sldId="268"/>
            <ac:spMk id="10" creationId="{8A36D0E9-3DB8-4D38-B445-1F8B7F666A9D}"/>
          </ac:spMkLst>
        </pc:spChg>
        <pc:spChg chg="del">
          <ac:chgData name="Laura Watson" userId="S::laura.watson@xaverian.ac.uk::e49e65d3-58da-4e6a-87fc-9f7f45cec559" providerId="AD" clId="Web-{04F0E771-9977-994F-AF06-33A5449460B1}" dt="2020-06-25T10:17:56.216" v="17"/>
          <ac:spMkLst>
            <pc:docMk/>
            <pc:sldMk cId="513323414" sldId="268"/>
            <ac:spMk id="12" creationId="{5113940A-55A7-4E55-B1F8-D4775F4CE7E6}"/>
          </ac:spMkLst>
        </pc:spChg>
        <pc:picChg chg="del">
          <ac:chgData name="Laura Watson" userId="S::laura.watson@xaverian.ac.uk::e49e65d3-58da-4e6a-87fc-9f7f45cec559" providerId="AD" clId="Web-{04F0E771-9977-994F-AF06-33A5449460B1}" dt="2020-06-25T10:17:58.060" v="18"/>
          <ac:picMkLst>
            <pc:docMk/>
            <pc:sldMk cId="513323414" sldId="268"/>
            <ac:picMk id="4" creationId="{72002DC9-411B-46BA-B54D-E2E839897B5A}"/>
          </ac:picMkLst>
        </pc:picChg>
        <pc:picChg chg="del">
          <ac:chgData name="Laura Watson" userId="S::laura.watson@xaverian.ac.uk::e49e65d3-58da-4e6a-87fc-9f7f45cec559" providerId="AD" clId="Web-{04F0E771-9977-994F-AF06-33A5449460B1}" dt="2020-06-25T10:17:56.216" v="17"/>
          <ac:picMkLst>
            <pc:docMk/>
            <pc:sldMk cId="513323414" sldId="268"/>
            <ac:picMk id="11" creationId="{3EF5F538-635A-41D7-9274-89B7E021C78B}"/>
          </ac:picMkLst>
        </pc:picChg>
        <pc:picChg chg="del">
          <ac:chgData name="Laura Watson" userId="S::laura.watson@xaverian.ac.uk::e49e65d3-58da-4e6a-87fc-9f7f45cec559" providerId="AD" clId="Web-{04F0E771-9977-994F-AF06-33A5449460B1}" dt="2020-06-25T10:17:53.153" v="16"/>
          <ac:picMkLst>
            <pc:docMk/>
            <pc:sldMk cId="513323414" sldId="268"/>
            <ac:picMk id="13" creationId="{00000000-0000-0000-0000-000000000000}"/>
          </ac:picMkLst>
        </pc:picChg>
        <pc:picChg chg="del">
          <ac:chgData name="Laura Watson" userId="S::laura.watson@xaverian.ac.uk::e49e65d3-58da-4e6a-87fc-9f7f45cec559" providerId="AD" clId="Web-{04F0E771-9977-994F-AF06-33A5449460B1}" dt="2020-06-25T10:17:50.263" v="15"/>
          <ac:picMkLst>
            <pc:docMk/>
            <pc:sldMk cId="513323414" sldId="268"/>
            <ac:picMk id="1028" creationId="{00000000-0000-0000-0000-000000000000}"/>
          </ac:picMkLst>
        </pc:picChg>
      </pc:sldChg>
      <pc:sldChg chg="new del">
        <pc:chgData name="Laura Watson" userId="S::laura.watson@xaverian.ac.uk::e49e65d3-58da-4e6a-87fc-9f7f45cec559" providerId="AD" clId="Web-{04F0E771-9977-994F-AF06-33A5449460B1}" dt="2020-06-25T10:17:19.825" v="13"/>
        <pc:sldMkLst>
          <pc:docMk/>
          <pc:sldMk cId="1394342085" sldId="268"/>
        </pc:sldMkLst>
      </pc:sldChg>
    </pc:docChg>
  </pc:docChgLst>
  <pc:docChgLst>
    <pc:chgData name="Caroline Hutton" userId="S::c.hutton@xaverian.ac.uk::4d8b7b1f-8367-4024-a565-c10af40825c5" providerId="AD" clId="Web-{BC071755-6FAA-F414-CD33-2E5F1B596401}"/>
    <pc:docChg chg="modSld">
      <pc:chgData name="Caroline Hutton" userId="S::c.hutton@xaverian.ac.uk::4d8b7b1f-8367-4024-a565-c10af40825c5" providerId="AD" clId="Web-{BC071755-6FAA-F414-CD33-2E5F1B596401}" dt="2020-06-10T16:14:48.348" v="7"/>
      <pc:docMkLst>
        <pc:docMk/>
      </pc:docMkLst>
      <pc:sldChg chg="addSp delSp modSp">
        <pc:chgData name="Caroline Hutton" userId="S::c.hutton@xaverian.ac.uk::4d8b7b1f-8367-4024-a565-c10af40825c5" providerId="AD" clId="Web-{BC071755-6FAA-F414-CD33-2E5F1B596401}" dt="2020-06-10T16:14:48.348" v="7"/>
        <pc:sldMkLst>
          <pc:docMk/>
          <pc:sldMk cId="269584639" sldId="257"/>
        </pc:sldMkLst>
        <pc:spChg chg="add del mod">
          <ac:chgData name="Caroline Hutton" userId="S::c.hutton@xaverian.ac.uk::4d8b7b1f-8367-4024-a565-c10af40825c5" providerId="AD" clId="Web-{BC071755-6FAA-F414-CD33-2E5F1B596401}" dt="2020-06-10T16:14:48.348" v="7"/>
          <ac:spMkLst>
            <pc:docMk/>
            <pc:sldMk cId="269584639" sldId="257"/>
            <ac:spMk id="6" creationId="{31642180-69DE-41C3-A53C-DD253BBF7030}"/>
          </ac:spMkLst>
        </pc:spChg>
        <pc:picChg chg="add del mod">
          <ac:chgData name="Caroline Hutton" userId="S::c.hutton@xaverian.ac.uk::4d8b7b1f-8367-4024-a565-c10af40825c5" providerId="AD" clId="Web-{BC071755-6FAA-F414-CD33-2E5F1B596401}" dt="2020-06-10T16:14:48.348" v="7"/>
          <ac:picMkLst>
            <pc:docMk/>
            <pc:sldMk cId="269584639" sldId="257"/>
            <ac:picMk id="5" creationId="{A30DB7BB-B408-4993-BE7A-DC550AAA4255}"/>
          </ac:picMkLst>
        </pc:picChg>
      </pc:sldChg>
    </pc:docChg>
  </pc:docChgLst>
  <pc:docChgLst>
    <pc:chgData name="Caroline Hutton" userId="S::c.hutton@xaverian.ac.uk::4d8b7b1f-8367-4024-a565-c10af40825c5" providerId="AD" clId="Web-{D1D145F6-210E-8B08-0DF5-25E854C664F5}"/>
    <pc:docChg chg="addSld modSld">
      <pc:chgData name="Caroline Hutton" userId="S::c.hutton@xaverian.ac.uk::4d8b7b1f-8367-4024-a565-c10af40825c5" providerId="AD" clId="Web-{D1D145F6-210E-8B08-0DF5-25E854C664F5}" dt="2020-06-10T14:14:36.760" v="290" actId="20577"/>
      <pc:docMkLst>
        <pc:docMk/>
      </pc:docMkLst>
      <pc:sldChg chg="addSp delSp modSp">
        <pc:chgData name="Caroline Hutton" userId="S::c.hutton@xaverian.ac.uk::4d8b7b1f-8367-4024-a565-c10af40825c5" providerId="AD" clId="Web-{D1D145F6-210E-8B08-0DF5-25E854C664F5}" dt="2020-06-10T14:07:22.210" v="28" actId="20577"/>
        <pc:sldMkLst>
          <pc:docMk/>
          <pc:sldMk cId="3300990693" sldId="259"/>
        </pc:sldMkLst>
        <pc:spChg chg="mod">
          <ac:chgData name="Caroline Hutton" userId="S::c.hutton@xaverian.ac.uk::4d8b7b1f-8367-4024-a565-c10af40825c5" providerId="AD" clId="Web-{D1D145F6-210E-8B08-0DF5-25E854C664F5}" dt="2020-06-10T14:06:57.226" v="25" actId="20577"/>
          <ac:spMkLst>
            <pc:docMk/>
            <pc:sldMk cId="3300990693" sldId="259"/>
            <ac:spMk id="2" creationId="{B4827024-2B0B-4949-9C40-9F4A24AB39DA}"/>
          </ac:spMkLst>
        </pc:spChg>
        <pc:spChg chg="del">
          <ac:chgData name="Caroline Hutton" userId="S::c.hutton@xaverian.ac.uk::4d8b7b1f-8367-4024-a565-c10af40825c5" providerId="AD" clId="Web-{D1D145F6-210E-8B08-0DF5-25E854C664F5}" dt="2020-06-10T14:04:48.850" v="1"/>
          <ac:spMkLst>
            <pc:docMk/>
            <pc:sldMk cId="3300990693" sldId="259"/>
            <ac:spMk id="25" creationId="{9888F5C0-63BF-490B-BC9A-C6BD94173104}"/>
          </ac:spMkLst>
        </pc:spChg>
        <pc:spChg chg="add">
          <ac:chgData name="Caroline Hutton" userId="S::c.hutton@xaverian.ac.uk::4d8b7b1f-8367-4024-a565-c10af40825c5" providerId="AD" clId="Web-{D1D145F6-210E-8B08-0DF5-25E854C664F5}" dt="2020-06-10T14:06:14.304" v="15"/>
          <ac:spMkLst>
            <pc:docMk/>
            <pc:sldMk cId="3300990693" sldId="259"/>
            <ac:spMk id="134" creationId="{10AC8FF8-964A-4C29-92AA-B6B77073D90A}"/>
          </ac:spMkLst>
        </pc:spChg>
        <pc:spChg chg="add mod">
          <ac:chgData name="Caroline Hutton" userId="S::c.hutton@xaverian.ac.uk::4d8b7b1f-8367-4024-a565-c10af40825c5" providerId="AD" clId="Web-{D1D145F6-210E-8B08-0DF5-25E854C664F5}" dt="2020-06-10T14:07:22.210" v="28" actId="20577"/>
          <ac:spMkLst>
            <pc:docMk/>
            <pc:sldMk cId="3300990693" sldId="259"/>
            <ac:spMk id="136" creationId="{BB0386A5-8099-4C44-AD2C-0E89A00C9256}"/>
          </ac:spMkLst>
        </pc:spChg>
        <pc:graphicFrameChg chg="add del mod ord modGraphic">
          <ac:chgData name="Caroline Hutton" userId="S::c.hutton@xaverian.ac.uk::4d8b7b1f-8367-4024-a565-c10af40825c5" providerId="AD" clId="Web-{D1D145F6-210E-8B08-0DF5-25E854C664F5}" dt="2020-06-10T14:06:24.882" v="16"/>
          <ac:graphicFrameMkLst>
            <pc:docMk/>
            <pc:sldMk cId="3300990693" sldId="259"/>
            <ac:graphicFrameMk id="3" creationId="{DC72290E-09F7-4FD2-9774-175949FC178F}"/>
          </ac:graphicFrameMkLst>
        </pc:graphicFrameChg>
      </pc:sldChg>
      <pc:sldChg chg="addSp delSp modSp new mod setBg setClrOvrMap">
        <pc:chgData name="Caroline Hutton" userId="S::c.hutton@xaverian.ac.uk::4d8b7b1f-8367-4024-a565-c10af40825c5" providerId="AD" clId="Web-{D1D145F6-210E-8B08-0DF5-25E854C664F5}" dt="2020-06-10T14:14:36.760" v="290" actId="20577"/>
        <pc:sldMkLst>
          <pc:docMk/>
          <pc:sldMk cId="3442604820" sldId="260"/>
        </pc:sldMkLst>
        <pc:spChg chg="mod ord">
          <ac:chgData name="Caroline Hutton" userId="S::c.hutton@xaverian.ac.uk::4d8b7b1f-8367-4024-a565-c10af40825c5" providerId="AD" clId="Web-{D1D145F6-210E-8B08-0DF5-25E854C664F5}" dt="2020-06-10T14:14:01.588" v="285"/>
          <ac:spMkLst>
            <pc:docMk/>
            <pc:sldMk cId="3442604820" sldId="260"/>
            <ac:spMk id="2" creationId="{B10C9A1F-7891-47D3-949F-A739A1655974}"/>
          </ac:spMkLst>
        </pc:spChg>
        <pc:spChg chg="mod ord">
          <ac:chgData name="Caroline Hutton" userId="S::c.hutton@xaverian.ac.uk::4d8b7b1f-8367-4024-a565-c10af40825c5" providerId="AD" clId="Web-{D1D145F6-210E-8B08-0DF5-25E854C664F5}" dt="2020-06-10T14:14:36.760" v="290" actId="20577"/>
          <ac:spMkLst>
            <pc:docMk/>
            <pc:sldMk cId="3442604820" sldId="260"/>
            <ac:spMk id="3" creationId="{8907CCF8-2ED3-4A6D-8DBB-FA75430C47AE}"/>
          </ac:spMkLst>
        </pc:spChg>
        <pc:spChg chg="add mod">
          <ac:chgData name="Caroline Hutton" userId="S::c.hutton@xaverian.ac.uk::4d8b7b1f-8367-4024-a565-c10af40825c5" providerId="AD" clId="Web-{D1D145F6-210E-8B08-0DF5-25E854C664F5}" dt="2020-06-10T14:14:01.588" v="285"/>
          <ac:spMkLst>
            <pc:docMk/>
            <pc:sldMk cId="3442604820" sldId="260"/>
            <ac:spMk id="5" creationId="{2F166F4A-D385-4042-9884-C3CA922137BB}"/>
          </ac:spMkLst>
        </pc:spChg>
        <pc:spChg chg="add del mod">
          <ac:chgData name="Caroline Hutton" userId="S::c.hutton@xaverian.ac.uk::4d8b7b1f-8367-4024-a565-c10af40825c5" providerId="AD" clId="Web-{D1D145F6-210E-8B08-0DF5-25E854C664F5}" dt="2020-06-10T14:11:40.774" v="184"/>
          <ac:spMkLst>
            <pc:docMk/>
            <pc:sldMk cId="3442604820" sldId="260"/>
            <ac:spMk id="8" creationId="{DA9285CF-A31D-4C2D-83E7-4EEE3937EE3A}"/>
          </ac:spMkLst>
        </pc:spChg>
        <pc:spChg chg="add del">
          <ac:chgData name="Caroline Hutton" userId="S::c.hutton@xaverian.ac.uk::4d8b7b1f-8367-4024-a565-c10af40825c5" providerId="AD" clId="Web-{D1D145F6-210E-8B08-0DF5-25E854C664F5}" dt="2020-06-10T14:12:37.962" v="188"/>
          <ac:spMkLst>
            <pc:docMk/>
            <pc:sldMk cId="3442604820" sldId="260"/>
            <ac:spMk id="10" creationId="{357DD0D3-F869-46D0-944C-6EC60E19E351}"/>
          </ac:spMkLst>
        </pc:spChg>
        <pc:spChg chg="add mod">
          <ac:chgData name="Caroline Hutton" userId="S::c.hutton@xaverian.ac.uk::4d8b7b1f-8367-4024-a565-c10af40825c5" providerId="AD" clId="Web-{D1D145F6-210E-8B08-0DF5-25E854C664F5}" dt="2020-06-10T14:14:01.588" v="285"/>
          <ac:spMkLst>
            <pc:docMk/>
            <pc:sldMk cId="3442604820" sldId="260"/>
            <ac:spMk id="12" creationId="{5113940A-55A7-4E55-B1F8-D4775F4CE7E6}"/>
          </ac:spMkLst>
        </pc:spChg>
        <pc:spChg chg="add del">
          <ac:chgData name="Caroline Hutton" userId="S::c.hutton@xaverian.ac.uk::4d8b7b1f-8367-4024-a565-c10af40825c5" providerId="AD" clId="Web-{D1D145F6-210E-8B08-0DF5-25E854C664F5}" dt="2020-06-10T14:14:01.588" v="285"/>
          <ac:spMkLst>
            <pc:docMk/>
            <pc:sldMk cId="3442604820" sldId="260"/>
            <ac:spMk id="17" creationId="{231BF440-39FA-4087-84CC-2EEC0BBDAF29}"/>
          </ac:spMkLst>
        </pc:spChg>
        <pc:spChg chg="add del">
          <ac:chgData name="Caroline Hutton" userId="S::c.hutton@xaverian.ac.uk::4d8b7b1f-8367-4024-a565-c10af40825c5" providerId="AD" clId="Web-{D1D145F6-210E-8B08-0DF5-25E854C664F5}" dt="2020-06-10T14:14:01.588" v="285"/>
          <ac:spMkLst>
            <pc:docMk/>
            <pc:sldMk cId="3442604820" sldId="260"/>
            <ac:spMk id="19" creationId="{F04E4CBA-303B-48BD-8451-C2701CB0EEBF}"/>
          </ac:spMkLst>
        </pc:spChg>
        <pc:spChg chg="add del">
          <ac:chgData name="Caroline Hutton" userId="S::c.hutton@xaverian.ac.uk::4d8b7b1f-8367-4024-a565-c10af40825c5" providerId="AD" clId="Web-{D1D145F6-210E-8B08-0DF5-25E854C664F5}" dt="2020-06-10T14:14:01.588" v="285"/>
          <ac:spMkLst>
            <pc:docMk/>
            <pc:sldMk cId="3442604820" sldId="260"/>
            <ac:spMk id="21" creationId="{F6CA58B3-AFCC-4A40-9882-50D5080879B0}"/>
          </ac:spMkLst>
        </pc:spChg>
        <pc:spChg chg="add del">
          <ac:chgData name="Caroline Hutton" userId="S::c.hutton@xaverian.ac.uk::4d8b7b1f-8367-4024-a565-c10af40825c5" providerId="AD" clId="Web-{D1D145F6-210E-8B08-0DF5-25E854C664F5}" dt="2020-06-10T14:14:01.588" v="285"/>
          <ac:spMkLst>
            <pc:docMk/>
            <pc:sldMk cId="3442604820" sldId="260"/>
            <ac:spMk id="23" creationId="{75C56826-D4E5-42ED-8529-079651CB3005}"/>
          </ac:spMkLst>
        </pc:spChg>
        <pc:spChg chg="add del">
          <ac:chgData name="Caroline Hutton" userId="S::c.hutton@xaverian.ac.uk::4d8b7b1f-8367-4024-a565-c10af40825c5" providerId="AD" clId="Web-{D1D145F6-210E-8B08-0DF5-25E854C664F5}" dt="2020-06-10T14:14:01.588" v="285"/>
          <ac:spMkLst>
            <pc:docMk/>
            <pc:sldMk cId="3442604820" sldId="260"/>
            <ac:spMk id="25" creationId="{82095FCE-EF05-4443-B97A-85DEE3A5CA17}"/>
          </ac:spMkLst>
        </pc:spChg>
        <pc:spChg chg="add del">
          <ac:chgData name="Caroline Hutton" userId="S::c.hutton@xaverian.ac.uk::4d8b7b1f-8367-4024-a565-c10af40825c5" providerId="AD" clId="Web-{D1D145F6-210E-8B08-0DF5-25E854C664F5}" dt="2020-06-10T14:14:01.588" v="285"/>
          <ac:spMkLst>
            <pc:docMk/>
            <pc:sldMk cId="3442604820" sldId="260"/>
            <ac:spMk id="27" creationId="{CA00AE6B-AA30-4CF8-BA6F-339B780AD76C}"/>
          </ac:spMkLst>
        </pc:spChg>
        <pc:spChg chg="add del">
          <ac:chgData name="Caroline Hutton" userId="S::c.hutton@xaverian.ac.uk::4d8b7b1f-8367-4024-a565-c10af40825c5" providerId="AD" clId="Web-{D1D145F6-210E-8B08-0DF5-25E854C664F5}" dt="2020-06-10T14:14:23.697" v="289"/>
          <ac:spMkLst>
            <pc:docMk/>
            <pc:sldMk cId="3442604820" sldId="260"/>
            <ac:spMk id="32" creationId="{B5809B1F-0726-44C0-B0A1-7FCE2A129E20}"/>
          </ac:spMkLst>
        </pc:spChg>
        <pc:spChg chg="add del">
          <ac:chgData name="Caroline Hutton" userId="S::c.hutton@xaverian.ac.uk::4d8b7b1f-8367-4024-a565-c10af40825c5" providerId="AD" clId="Web-{D1D145F6-210E-8B08-0DF5-25E854C664F5}" dt="2020-06-10T14:14:23.697" v="289"/>
          <ac:spMkLst>
            <pc:docMk/>
            <pc:sldMk cId="3442604820" sldId="260"/>
            <ac:spMk id="34" creationId="{26EE9A0B-C601-4E3F-8541-29CA20DE1186}"/>
          </ac:spMkLst>
        </pc:spChg>
        <pc:spChg chg="add">
          <ac:chgData name="Caroline Hutton" userId="S::c.hutton@xaverian.ac.uk::4d8b7b1f-8367-4024-a565-c10af40825c5" providerId="AD" clId="Web-{D1D145F6-210E-8B08-0DF5-25E854C664F5}" dt="2020-06-10T14:14:23.697" v="289"/>
          <ac:spMkLst>
            <pc:docMk/>
            <pc:sldMk cId="3442604820" sldId="260"/>
            <ac:spMk id="39" creationId="{B5809B1F-0726-44C0-B0A1-7FCE2A129E20}"/>
          </ac:spMkLst>
        </pc:spChg>
        <pc:spChg chg="add">
          <ac:chgData name="Caroline Hutton" userId="S::c.hutton@xaverian.ac.uk::4d8b7b1f-8367-4024-a565-c10af40825c5" providerId="AD" clId="Web-{D1D145F6-210E-8B08-0DF5-25E854C664F5}" dt="2020-06-10T14:14:23.697" v="289"/>
          <ac:spMkLst>
            <pc:docMk/>
            <pc:sldMk cId="3442604820" sldId="260"/>
            <ac:spMk id="41" creationId="{26EE9A0B-C601-4E3F-8541-29CA20DE1186}"/>
          </ac:spMkLst>
        </pc:spChg>
        <pc:picChg chg="add mod ord">
          <ac:chgData name="Caroline Hutton" userId="S::c.hutton@xaverian.ac.uk::4d8b7b1f-8367-4024-a565-c10af40825c5" providerId="AD" clId="Web-{D1D145F6-210E-8B08-0DF5-25E854C664F5}" dt="2020-06-10T14:14:01.588" v="285"/>
          <ac:picMkLst>
            <pc:docMk/>
            <pc:sldMk cId="3442604820" sldId="260"/>
            <ac:picMk id="4" creationId="{72002DC9-411B-46BA-B54D-E2E839897B5A}"/>
          </ac:picMkLst>
        </pc:picChg>
        <pc:picChg chg="add del mod">
          <ac:chgData name="Caroline Hutton" userId="S::c.hutton@xaverian.ac.uk::4d8b7b1f-8367-4024-a565-c10af40825c5" providerId="AD" clId="Web-{D1D145F6-210E-8B08-0DF5-25E854C664F5}" dt="2020-06-10T14:11:40.774" v="184"/>
          <ac:picMkLst>
            <pc:docMk/>
            <pc:sldMk cId="3442604820" sldId="260"/>
            <ac:picMk id="7" creationId="{350559A7-6356-414A-90DE-49B4A1635412}"/>
          </ac:picMkLst>
        </pc:picChg>
        <pc:picChg chg="add mod ord">
          <ac:chgData name="Caroline Hutton" userId="S::c.hutton@xaverian.ac.uk::4d8b7b1f-8367-4024-a565-c10af40825c5" providerId="AD" clId="Web-{D1D145F6-210E-8B08-0DF5-25E854C664F5}" dt="2020-06-10T14:14:01.588" v="285"/>
          <ac:picMkLst>
            <pc:docMk/>
            <pc:sldMk cId="3442604820" sldId="260"/>
            <ac:picMk id="11" creationId="{3EF5F538-635A-41D7-9274-89B7E021C78B}"/>
          </ac:picMkLst>
        </pc:picChg>
      </pc:sldChg>
    </pc:docChg>
  </pc:docChgLst>
  <pc:docChgLst>
    <pc:chgData name="Caroline Hutton" userId="4d8b7b1f-8367-4024-a565-c10af40825c5" providerId="ADAL" clId="{BF2963C3-F6F0-4C15-A7A6-57853AB583EE}"/>
    <pc:docChg chg="undo custSel modSld">
      <pc:chgData name="Caroline Hutton" userId="4d8b7b1f-8367-4024-a565-c10af40825c5" providerId="ADAL" clId="{BF2963C3-F6F0-4C15-A7A6-57853AB583EE}" dt="2020-06-10T16:29:57.289" v="46"/>
      <pc:docMkLst>
        <pc:docMk/>
      </pc:docMkLst>
      <pc:sldChg chg="addSp delSp modSp mod">
        <pc:chgData name="Caroline Hutton" userId="4d8b7b1f-8367-4024-a565-c10af40825c5" providerId="ADAL" clId="{BF2963C3-F6F0-4C15-A7A6-57853AB583EE}" dt="2020-06-10T16:29:57.289" v="46"/>
        <pc:sldMkLst>
          <pc:docMk/>
          <pc:sldMk cId="109857222" sldId="256"/>
        </pc:sldMkLst>
        <pc:spChg chg="add del mod">
          <ac:chgData name="Caroline Hutton" userId="4d8b7b1f-8367-4024-a565-c10af40825c5" providerId="ADAL" clId="{BF2963C3-F6F0-4C15-A7A6-57853AB583EE}" dt="2020-06-10T16:28:35.801" v="35"/>
          <ac:spMkLst>
            <pc:docMk/>
            <pc:sldMk cId="109857222" sldId="256"/>
            <ac:spMk id="5" creationId="{D2391FD0-788C-42EB-8EE2-45DFF5765DAE}"/>
          </ac:spMkLst>
        </pc:spChg>
        <pc:spChg chg="add del mod">
          <ac:chgData name="Caroline Hutton" userId="4d8b7b1f-8367-4024-a565-c10af40825c5" providerId="ADAL" clId="{BF2963C3-F6F0-4C15-A7A6-57853AB583EE}" dt="2020-06-10T16:28:31.426" v="25" actId="767"/>
          <ac:spMkLst>
            <pc:docMk/>
            <pc:sldMk cId="109857222" sldId="256"/>
            <ac:spMk id="6" creationId="{2C2BD90E-21D0-4728-ACF8-C90DDE70B958}"/>
          </ac:spMkLst>
        </pc:spChg>
        <pc:spChg chg="add del mod">
          <ac:chgData name="Caroline Hutton" userId="4d8b7b1f-8367-4024-a565-c10af40825c5" providerId="ADAL" clId="{BF2963C3-F6F0-4C15-A7A6-57853AB583EE}" dt="2020-06-10T16:28:56.894" v="38"/>
          <ac:spMkLst>
            <pc:docMk/>
            <pc:sldMk cId="109857222" sldId="256"/>
            <ac:spMk id="7" creationId="{B726F6B4-5736-42FB-B593-FB098B60EBE9}"/>
          </ac:spMkLst>
        </pc:spChg>
        <pc:spChg chg="add del mod">
          <ac:chgData name="Caroline Hutton" userId="4d8b7b1f-8367-4024-a565-c10af40825c5" providerId="ADAL" clId="{BF2963C3-F6F0-4C15-A7A6-57853AB583EE}" dt="2020-06-10T16:29:44.264" v="44" actId="767"/>
          <ac:spMkLst>
            <pc:docMk/>
            <pc:sldMk cId="109857222" sldId="256"/>
            <ac:spMk id="8" creationId="{A8951CBA-BA3F-4A64-9B53-87DCFA335679}"/>
          </ac:spMkLst>
        </pc:spChg>
        <pc:spChg chg="add mod">
          <ac:chgData name="Caroline Hutton" userId="4d8b7b1f-8367-4024-a565-c10af40825c5" providerId="ADAL" clId="{BF2963C3-F6F0-4C15-A7A6-57853AB583EE}" dt="2020-06-10T16:29:57.289" v="46"/>
          <ac:spMkLst>
            <pc:docMk/>
            <pc:sldMk cId="109857222" sldId="256"/>
            <ac:spMk id="9" creationId="{BE0D52B2-10F0-4CEA-B7A7-BAFE3AFA8802}"/>
          </ac:spMkLst>
        </pc:spChg>
      </pc:sldChg>
      <pc:sldChg chg="modSp modAnim">
        <pc:chgData name="Caroline Hutton" userId="4d8b7b1f-8367-4024-a565-c10af40825c5" providerId="ADAL" clId="{BF2963C3-F6F0-4C15-A7A6-57853AB583EE}" dt="2020-06-10T16:28:35.979" v="36"/>
        <pc:sldMkLst>
          <pc:docMk/>
          <pc:sldMk cId="3300990693" sldId="259"/>
        </pc:sldMkLst>
        <pc:picChg chg="mod">
          <ac:chgData name="Caroline Hutton" userId="4d8b7b1f-8367-4024-a565-c10af40825c5" providerId="ADAL" clId="{BF2963C3-F6F0-4C15-A7A6-57853AB583EE}" dt="2020-06-10T16:28:35.979" v="36"/>
          <ac:picMkLst>
            <pc:docMk/>
            <pc:sldMk cId="3300990693" sldId="259"/>
            <ac:picMk id="3" creationId="{D24707D2-49E6-4B2D-813D-0001039C1899}"/>
          </ac:picMkLst>
        </pc:picChg>
      </pc:sldChg>
    </pc:docChg>
  </pc:docChgLst>
  <pc:docChgLst>
    <pc:chgData name="Caroline Hutton" userId="S::c.hutton@xaverian.ac.uk::4d8b7b1f-8367-4024-a565-c10af40825c5" providerId="AD" clId="Web-{CA9335A3-3B9D-1D83-8D78-EF6AD30F4078}"/>
    <pc:docChg chg="modSld">
      <pc:chgData name="Caroline Hutton" userId="S::c.hutton@xaverian.ac.uk::4d8b7b1f-8367-4024-a565-c10af40825c5" providerId="AD" clId="Web-{CA9335A3-3B9D-1D83-8D78-EF6AD30F4078}" dt="2020-06-10T16:12:09.801" v="11" actId="20577"/>
      <pc:docMkLst>
        <pc:docMk/>
      </pc:docMkLst>
      <pc:sldChg chg="addSp delSp modSp">
        <pc:chgData name="Caroline Hutton" userId="S::c.hutton@xaverian.ac.uk::4d8b7b1f-8367-4024-a565-c10af40825c5" providerId="AD" clId="Web-{CA9335A3-3B9D-1D83-8D78-EF6AD30F4078}" dt="2020-06-10T16:12:08.660" v="10" actId="20577"/>
        <pc:sldMkLst>
          <pc:docMk/>
          <pc:sldMk cId="3442604820" sldId="260"/>
        </pc:sldMkLst>
        <pc:spChg chg="add mod">
          <ac:chgData name="Caroline Hutton" userId="S::c.hutton@xaverian.ac.uk::4d8b7b1f-8367-4024-a565-c10af40825c5" providerId="AD" clId="Web-{CA9335A3-3B9D-1D83-8D78-EF6AD30F4078}" dt="2020-06-10T16:12:08.660" v="10" actId="20577"/>
          <ac:spMkLst>
            <pc:docMk/>
            <pc:sldMk cId="3442604820" sldId="260"/>
            <ac:spMk id="7" creationId="{BF02D184-12AB-4DEE-8E7B-7E86EFF46C65}"/>
          </ac:spMkLst>
        </pc:spChg>
        <pc:picChg chg="add del mod">
          <ac:chgData name="Caroline Hutton" userId="S::c.hutton@xaverian.ac.uk::4d8b7b1f-8367-4024-a565-c10af40825c5" providerId="AD" clId="Web-{CA9335A3-3B9D-1D83-8D78-EF6AD30F4078}" dt="2020-06-10T16:11:01.503" v="2"/>
          <ac:picMkLst>
            <pc:docMk/>
            <pc:sldMk cId="3442604820" sldId="260"/>
            <ac:picMk id="6" creationId="{469E601A-7ED0-4E35-8F06-75D6C61D5DCE}"/>
          </ac:picMkLst>
        </pc:picChg>
      </pc:sldChg>
    </pc:docChg>
  </pc:docChgLst>
  <pc:docChgLst>
    <pc:chgData name="Caroline Hutton" userId="S::c.hutton@xaverian.ac.uk::4d8b7b1f-8367-4024-a565-c10af40825c5" providerId="AD" clId="Web-{373FBBD7-6641-BCFC-D636-F56B07DAD9BF}"/>
    <pc:docChg chg="addSld modSld">
      <pc:chgData name="Caroline Hutton" userId="S::c.hutton@xaverian.ac.uk::4d8b7b1f-8367-4024-a565-c10af40825c5" providerId="AD" clId="Web-{373FBBD7-6641-BCFC-D636-F56B07DAD9BF}" dt="2020-06-10T14:00:44.890" v="268" actId="20577"/>
      <pc:docMkLst>
        <pc:docMk/>
      </pc:docMkLst>
      <pc:sldChg chg="addSp delSp modSp mod setBg setClrOvrMap">
        <pc:chgData name="Caroline Hutton" userId="S::c.hutton@xaverian.ac.uk::4d8b7b1f-8367-4024-a565-c10af40825c5" providerId="AD" clId="Web-{373FBBD7-6641-BCFC-D636-F56B07DAD9BF}" dt="2020-06-10T13:57:38.094" v="248"/>
        <pc:sldMkLst>
          <pc:docMk/>
          <pc:sldMk cId="109857222" sldId="256"/>
        </pc:sldMkLst>
        <pc:spChg chg="mo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3" creationId="{00000000-0000-0000-0000-000000000000}"/>
          </ac:spMkLst>
        </pc:spChg>
        <pc:spChg chg="mo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11" creationId="{FA56D79F-1B6D-4237-A526-83A5E79888EF}"/>
          </ac:spMkLst>
        </pc:spChg>
        <pc:spChg chg="mo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14" creationId="{8CB22500-9168-46EF-814E-890FCC5A3858}"/>
          </ac:spMkLst>
        </pc:spChg>
        <pc:spChg chg="mo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17" creationId="{AAAF4232-8883-4F60-A92D-4A45A242CEBD}"/>
          </ac:spMkLst>
        </pc:spChg>
        <pc:spChg chg="del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24" creationId="{247AB924-1B87-43FC-B7C7-B112D5C51A0E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33" creationId="{C4051FED-CF0D-4DDD-A9BB-E58FEEFE7C46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35" creationId="{F2E5A8E1-2A22-48D0-9556-E21648FA1EAC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37" creationId="{92AA2300-0FA6-4328-9BD8-1D67925C0BD6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39" creationId="{D3E1FE85-D0BF-41D3-8B85-04776368E1F0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41" creationId="{1072B470-1E76-42B5-86EA-1FB0F881D7EF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7:38.094" v="248"/>
          <ac:spMkLst>
            <pc:docMk/>
            <pc:sldMk cId="109857222" sldId="256"/>
            <ac:spMk id="43" creationId="{DDD8B025-3845-4DEF-98B6-7C0BF531DB78}"/>
          </ac:spMkLst>
        </pc:spChg>
        <pc:picChg chg="mod ord">
          <ac:chgData name="Caroline Hutton" userId="S::c.hutton@xaverian.ac.uk::4d8b7b1f-8367-4024-a565-c10af40825c5" providerId="AD" clId="Web-{373FBBD7-6641-BCFC-D636-F56B07DAD9BF}" dt="2020-06-10T13:57:38.094" v="248"/>
          <ac:picMkLst>
            <pc:docMk/>
            <pc:sldMk cId="109857222" sldId="256"/>
            <ac:picMk id="10" creationId="{EECF6FC5-C37F-4FB4-9C3D-F8BFD8ABB398}"/>
          </ac:picMkLst>
        </pc:picChg>
        <pc:picChg chg="mod ord">
          <ac:chgData name="Caroline Hutton" userId="S::c.hutton@xaverian.ac.uk::4d8b7b1f-8367-4024-a565-c10af40825c5" providerId="AD" clId="Web-{373FBBD7-6641-BCFC-D636-F56B07DAD9BF}" dt="2020-06-10T13:57:38.094" v="248"/>
          <ac:picMkLst>
            <pc:docMk/>
            <pc:sldMk cId="109857222" sldId="256"/>
            <ac:picMk id="13" creationId="{CEDD9507-4630-4A4F-9883-8CB361997205}"/>
          </ac:picMkLst>
        </pc:picChg>
        <pc:picChg chg="mod">
          <ac:chgData name="Caroline Hutton" userId="S::c.hutton@xaverian.ac.uk::4d8b7b1f-8367-4024-a565-c10af40825c5" providerId="AD" clId="Web-{373FBBD7-6641-BCFC-D636-F56B07DAD9BF}" dt="2020-06-10T13:57:38.094" v="248"/>
          <ac:picMkLst>
            <pc:docMk/>
            <pc:sldMk cId="109857222" sldId="256"/>
            <ac:picMk id="16" creationId="{F5151E3C-4F08-4AE5-9DFC-1F21E7D05315}"/>
          </ac:picMkLst>
        </pc:picChg>
        <pc:cxnChg chg="del">
          <ac:chgData name="Caroline Hutton" userId="S::c.hutton@xaverian.ac.uk::4d8b7b1f-8367-4024-a565-c10af40825c5" providerId="AD" clId="Web-{373FBBD7-6641-BCFC-D636-F56B07DAD9BF}" dt="2020-06-10T13:57:38.094" v="248"/>
          <ac:cxnSpMkLst>
            <pc:docMk/>
            <pc:sldMk cId="109857222" sldId="256"/>
            <ac:cxnSpMk id="22" creationId="{99AE2756-0FC4-4155-83E7-58AAAB63E757}"/>
          </ac:cxnSpMkLst>
        </pc:cxnChg>
        <pc:cxnChg chg="del">
          <ac:chgData name="Caroline Hutton" userId="S::c.hutton@xaverian.ac.uk::4d8b7b1f-8367-4024-a565-c10af40825c5" providerId="AD" clId="Web-{373FBBD7-6641-BCFC-D636-F56B07DAD9BF}" dt="2020-06-10T13:57:38.094" v="248"/>
          <ac:cxnSpMkLst>
            <pc:docMk/>
            <pc:sldMk cId="109857222" sldId="256"/>
            <ac:cxnSpMk id="26" creationId="{818DC98F-4057-4645-B948-F604F39A9CFE}"/>
          </ac:cxnSpMkLst>
        </pc:cxnChg>
        <pc:cxnChg chg="del">
          <ac:chgData name="Caroline Hutton" userId="S::c.hutton@xaverian.ac.uk::4d8b7b1f-8367-4024-a565-c10af40825c5" providerId="AD" clId="Web-{373FBBD7-6641-BCFC-D636-F56B07DAD9BF}" dt="2020-06-10T13:57:38.094" v="248"/>
          <ac:cxnSpMkLst>
            <pc:docMk/>
            <pc:sldMk cId="109857222" sldId="256"/>
            <ac:cxnSpMk id="28" creationId="{DAD2B705-4A9B-408D-AA80-4F41045E09DE}"/>
          </ac:cxnSpMkLst>
        </pc:cxnChg>
      </pc:sldChg>
      <pc:sldChg chg="addSp delSp modSp">
        <pc:chgData name="Caroline Hutton" userId="S::c.hutton@xaverian.ac.uk::4d8b7b1f-8367-4024-a565-c10af40825c5" providerId="AD" clId="Web-{373FBBD7-6641-BCFC-D636-F56B07DAD9BF}" dt="2020-06-10T13:45:40.595" v="5"/>
        <pc:sldMkLst>
          <pc:docMk/>
          <pc:sldMk cId="3462790129" sldId="258"/>
        </pc:sldMkLst>
        <pc:spChg chg="mod">
          <ac:chgData name="Caroline Hutton" userId="S::c.hutton@xaverian.ac.uk::4d8b7b1f-8367-4024-a565-c10af40825c5" providerId="AD" clId="Web-{373FBBD7-6641-BCFC-D636-F56B07DAD9BF}" dt="2020-06-10T13:38:54.549" v="0" actId="20577"/>
          <ac:spMkLst>
            <pc:docMk/>
            <pc:sldMk cId="3462790129" sldId="258"/>
            <ac:spMk id="3" creationId="{62A9D72F-C14C-4BF8-8E63-EFBC8D438EAF}"/>
          </ac:spMkLst>
        </pc:spChg>
        <pc:spChg chg="add del mod">
          <ac:chgData name="Caroline Hutton" userId="S::c.hutton@xaverian.ac.uk::4d8b7b1f-8367-4024-a565-c10af40825c5" providerId="AD" clId="Web-{373FBBD7-6641-BCFC-D636-F56B07DAD9BF}" dt="2020-06-10T13:45:40.595" v="5"/>
          <ac:spMkLst>
            <pc:docMk/>
            <pc:sldMk cId="3462790129" sldId="258"/>
            <ac:spMk id="6" creationId="{1E4477B9-D9E8-428B-ADB7-ACF01AFE5CD8}"/>
          </ac:spMkLst>
        </pc:spChg>
      </pc:sldChg>
      <pc:sldChg chg="addSp delSp modSp new mod setBg setClrOvrMap">
        <pc:chgData name="Caroline Hutton" userId="S::c.hutton@xaverian.ac.uk::4d8b7b1f-8367-4024-a565-c10af40825c5" providerId="AD" clId="Web-{373FBBD7-6641-BCFC-D636-F56B07DAD9BF}" dt="2020-06-10T14:00:44.890" v="268" actId="20577"/>
        <pc:sldMkLst>
          <pc:docMk/>
          <pc:sldMk cId="3300990693" sldId="259"/>
        </pc:sldMkLst>
        <pc:spChg chg="mod ord">
          <ac:chgData name="Caroline Hutton" userId="S::c.hutton@xaverian.ac.uk::4d8b7b1f-8367-4024-a565-c10af40825c5" providerId="AD" clId="Web-{373FBBD7-6641-BCFC-D636-F56B07DAD9BF}" dt="2020-06-10T14:00:44.890" v="268" actId="20577"/>
          <ac:spMkLst>
            <pc:docMk/>
            <pc:sldMk cId="3300990693" sldId="259"/>
            <ac:spMk id="2" creationId="{B4827024-2B0B-4949-9C40-9F4A24AB39DA}"/>
          </ac:spMkLst>
        </pc:spChg>
        <pc:spChg chg="del">
          <ac:chgData name="Caroline Hutton" userId="S::c.hutton@xaverian.ac.uk::4d8b7b1f-8367-4024-a565-c10af40825c5" providerId="AD" clId="Web-{373FBBD7-6641-BCFC-D636-F56B07DAD9BF}" dt="2020-06-10T13:47:46.798" v="152"/>
          <ac:spMkLst>
            <pc:docMk/>
            <pc:sldMk cId="3300990693" sldId="259"/>
            <ac:spMk id="3" creationId="{C2487734-5192-4B13-89C2-BEAFD4FB4406}"/>
          </ac:spMkLst>
        </pc:spChg>
        <pc:spChg chg="add mod ord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5" creationId="{2508CB70-10B6-4DCA-9387-919F1B7BE991}"/>
          </ac:spMkLst>
        </pc:spChg>
        <pc:spChg chg="add mod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8" creationId="{90BE8E50-DD73-48FE-ADA1-8BA9EC6D5B26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43.735" v="166"/>
          <ac:spMkLst>
            <pc:docMk/>
            <pc:sldMk cId="3300990693" sldId="259"/>
            <ac:spMk id="10" creationId="{6A0924B3-0260-445E-AFD7-9533C0D1B3C9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43.735" v="166"/>
          <ac:spMkLst>
            <pc:docMk/>
            <pc:sldMk cId="3300990693" sldId="259"/>
            <ac:spMk id="11" creationId="{7C34E8CB-B972-4A94-8469-315C10C2AA93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36.610" v="164"/>
          <ac:spMkLst>
            <pc:docMk/>
            <pc:sldMk cId="3300990693" sldId="259"/>
            <ac:spMk id="12" creationId="{29EA4376-EACE-43B8-8C5A-A129084A5765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43.735" v="166"/>
          <ac:spMkLst>
            <pc:docMk/>
            <pc:sldMk cId="3300990693" sldId="259"/>
            <ac:spMk id="13" creationId="{1D50F262-343C-4101-AB3C-9DA1072F7305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43.735" v="166"/>
          <ac:spMkLst>
            <pc:docMk/>
            <pc:sldMk cId="3300990693" sldId="259"/>
            <ac:spMk id="14" creationId="{114A821F-8663-46BA-8CC0-D4C44F639F3A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36.610" v="164"/>
          <ac:spMkLst>
            <pc:docMk/>
            <pc:sldMk cId="3300990693" sldId="259"/>
            <ac:spMk id="15" creationId="{63F5877B-98C7-49DD-83AB-0F6F57CB6543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43.735" v="166"/>
          <ac:spMkLst>
            <pc:docMk/>
            <pc:sldMk cId="3300990693" sldId="259"/>
            <ac:spMk id="16" creationId="{67EF550F-47CE-4FB2-9DAC-12AD835C833D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36.610" v="164"/>
          <ac:spMkLst>
            <pc:docMk/>
            <pc:sldMk cId="3300990693" sldId="259"/>
            <ac:spMk id="17" creationId="{4EA91930-66BC-4C41-B4F5-C31EB216F64B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56.610" v="168"/>
          <ac:spMkLst>
            <pc:docMk/>
            <pc:sldMk cId="3300990693" sldId="259"/>
            <ac:spMk id="18" creationId="{B5809B1F-0726-44C0-B0A1-7FCE2A129E20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36.610" v="164"/>
          <ac:spMkLst>
            <pc:docMk/>
            <pc:sldMk cId="3300990693" sldId="259"/>
            <ac:spMk id="19" creationId="{6313CF8F-B436-401E-9575-DE0F8E8B5B17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56.610" v="168"/>
          <ac:spMkLst>
            <pc:docMk/>
            <pc:sldMk cId="3300990693" sldId="259"/>
            <ac:spMk id="20" creationId="{26EE9A0B-C601-4E3F-8541-29CA20DE1186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36.610" v="164"/>
          <ac:spMkLst>
            <pc:docMk/>
            <pc:sldMk cId="3300990693" sldId="259"/>
            <ac:spMk id="21" creationId="{2A38CFE9-C30A-4551-ACCB-D5808FBC39CD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56.610" v="168"/>
          <ac:spMkLst>
            <pc:docMk/>
            <pc:sldMk cId="3300990693" sldId="259"/>
            <ac:spMk id="22" creationId="{8A099F23-69C2-4140-944F-CC9123BCF539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4:36.610" v="164"/>
          <ac:spMkLst>
            <pc:docMk/>
            <pc:sldMk cId="3300990693" sldId="259"/>
            <ac:spMk id="23" creationId="{67EF550F-47CE-4FB2-9DAC-12AD835C833D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6:58.094" v="247"/>
          <ac:spMkLst>
            <pc:docMk/>
            <pc:sldMk cId="3300990693" sldId="259"/>
            <ac:spMk id="24" creationId="{CF62D2A7-8207-488C-9F46-316BA81A16C8}"/>
          </ac:spMkLst>
        </pc:spChg>
        <pc:spChg chg="add mod">
          <ac:chgData name="Caroline Hutton" userId="S::c.hutton@xaverian.ac.uk::4d8b7b1f-8367-4024-a565-c10af40825c5" providerId="AD" clId="Web-{373FBBD7-6641-BCFC-D636-F56B07DAD9BF}" dt="2020-06-10T13:58:31.672" v="253"/>
          <ac:spMkLst>
            <pc:docMk/>
            <pc:sldMk cId="3300990693" sldId="259"/>
            <ac:spMk id="25" creationId="{9888F5C0-63BF-490B-BC9A-C6BD94173104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31.672" v="253"/>
          <ac:spMkLst>
            <pc:docMk/>
            <pc:sldMk cId="3300990693" sldId="259"/>
            <ac:spMk id="30" creationId="{61B2A784-4501-42A8-86DF-DB27DE395089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31.672" v="253"/>
          <ac:spMkLst>
            <pc:docMk/>
            <pc:sldMk cId="3300990693" sldId="259"/>
            <ac:spMk id="32" creationId="{3BD53A9B-9757-4152-AC12-68721FC8A16F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31.656" v="252"/>
          <ac:spMkLst>
            <pc:docMk/>
            <pc:sldMk cId="3300990693" sldId="259"/>
            <ac:spMk id="34" creationId="{432691CC-4AB8-48AF-B822-EBF7F4E9E6CD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31.656" v="252"/>
          <ac:spMkLst>
            <pc:docMk/>
            <pc:sldMk cId="3300990693" sldId="259"/>
            <ac:spMk id="35" creationId="{47311653-CA1C-4366-AF7B-2E9767F1871B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31.656" v="252"/>
          <ac:spMkLst>
            <pc:docMk/>
            <pc:sldMk cId="3300990693" sldId="259"/>
            <ac:spMk id="36" creationId="{D6A8E1B4-B839-4C58-B08A-F0B09458080B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13.750" v="250"/>
          <ac:spMkLst>
            <pc:docMk/>
            <pc:sldMk cId="3300990693" sldId="259"/>
            <ac:spMk id="37" creationId="{63F5877B-98C7-49DD-83AB-0F6F57CB6543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31.656" v="252"/>
          <ac:spMkLst>
            <pc:docMk/>
            <pc:sldMk cId="3300990693" sldId="259"/>
            <ac:spMk id="38" creationId="{2CABF795-F18F-494E-BBDE-C1415B786531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13.750" v="250"/>
          <ac:spMkLst>
            <pc:docMk/>
            <pc:sldMk cId="3300990693" sldId="259"/>
            <ac:spMk id="39" creationId="{4EA91930-66BC-4C41-B4F5-C31EB216F64B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40" creationId="{63F5877B-98C7-49DD-83AB-0F6F57CB6543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13.750" v="250"/>
          <ac:spMkLst>
            <pc:docMk/>
            <pc:sldMk cId="3300990693" sldId="259"/>
            <ac:spMk id="41" creationId="{6313CF8F-B436-401E-9575-DE0F8E8B5B17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42" creationId="{4EA91930-66BC-4C41-B4F5-C31EB216F64B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13.750" v="250"/>
          <ac:spMkLst>
            <pc:docMk/>
            <pc:sldMk cId="3300990693" sldId="259"/>
            <ac:spMk id="43" creationId="{2A38CFE9-C30A-4551-ACCB-D5808FBC39CD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44" creationId="{6313CF8F-B436-401E-9575-DE0F8E8B5B17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8:13.750" v="250"/>
          <ac:spMkLst>
            <pc:docMk/>
            <pc:sldMk cId="3300990693" sldId="259"/>
            <ac:spMk id="45" creationId="{67EF550F-47CE-4FB2-9DAC-12AD835C833D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46" creationId="{2A38CFE9-C30A-4551-ACCB-D5808FBC39CD}"/>
          </ac:spMkLst>
        </pc:spChg>
        <pc:spChg chg="add del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47" creationId="{67EF550F-47CE-4FB2-9DAC-12AD835C833D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52" creationId="{63F5877B-98C7-49DD-83AB-0F6F57CB6543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54" creationId="{4EA91930-66BC-4C41-B4F5-C31EB216F64B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56" creationId="{6313CF8F-B436-401E-9575-DE0F8E8B5B17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58" creationId="{2A38CFE9-C30A-4551-ACCB-D5808FBC39CD}"/>
          </ac:spMkLst>
        </pc:spChg>
        <pc:spChg chg="add">
          <ac:chgData name="Caroline Hutton" userId="S::c.hutton@xaverian.ac.uk::4d8b7b1f-8367-4024-a565-c10af40825c5" providerId="AD" clId="Web-{373FBBD7-6641-BCFC-D636-F56B07DAD9BF}" dt="2020-06-10T13:59:42.375" v="265"/>
          <ac:spMkLst>
            <pc:docMk/>
            <pc:sldMk cId="3300990693" sldId="259"/>
            <ac:spMk id="60" creationId="{67EF550F-47CE-4FB2-9DAC-12AD835C833D}"/>
          </ac:spMkLst>
        </pc:spChg>
        <pc:picChg chg="add mod ord">
          <ac:chgData name="Caroline Hutton" userId="S::c.hutton@xaverian.ac.uk::4d8b7b1f-8367-4024-a565-c10af40825c5" providerId="AD" clId="Web-{373FBBD7-6641-BCFC-D636-F56B07DAD9BF}" dt="2020-06-10T13:58:31.672" v="253"/>
          <ac:picMkLst>
            <pc:docMk/>
            <pc:sldMk cId="3300990693" sldId="259"/>
            <ac:picMk id="4" creationId="{2B6A5A58-9152-4DA3-821A-6EE800DB670F}"/>
          </ac:picMkLst>
        </pc:picChg>
        <pc:picChg chg="add mod ord">
          <ac:chgData name="Caroline Hutton" userId="S::c.hutton@xaverian.ac.uk::4d8b7b1f-8367-4024-a565-c10af40825c5" providerId="AD" clId="Web-{373FBBD7-6641-BCFC-D636-F56B07DAD9BF}" dt="2020-06-10T13:58:31.672" v="253"/>
          <ac:picMkLst>
            <pc:docMk/>
            <pc:sldMk cId="3300990693" sldId="259"/>
            <ac:picMk id="7" creationId="{24EE5C75-E99C-43DD-B61B-5C4C02AE6314}"/>
          </ac:picMkLst>
        </pc:picChg>
      </pc:sldChg>
    </pc:docChg>
  </pc:docChgLst>
  <pc:docChgLst>
    <pc:chgData name="Caroline Hutton" userId="S::c.hutton@xaverian.ac.uk::4d8b7b1f-8367-4024-a565-c10af40825c5" providerId="AD" clId="Web-{8B2E1E43-80AC-6BE1-ED31-05B518F506B2}"/>
    <pc:docChg chg="addSld modSld sldOrd">
      <pc:chgData name="Caroline Hutton" userId="S::c.hutton@xaverian.ac.uk::4d8b7b1f-8367-4024-a565-c10af40825c5" providerId="AD" clId="Web-{8B2E1E43-80AC-6BE1-ED31-05B518F506B2}" dt="2020-06-10T13:35:19.863" v="416" actId="1076"/>
      <pc:docMkLst>
        <pc:docMk/>
      </pc:docMkLst>
      <pc:sldChg chg="addSp delSp modSp mod setBg">
        <pc:chgData name="Caroline Hutton" userId="S::c.hutton@xaverian.ac.uk::4d8b7b1f-8367-4024-a565-c10af40825c5" providerId="AD" clId="Web-{8B2E1E43-80AC-6BE1-ED31-05B518F506B2}" dt="2020-06-10T13:25:47.218" v="236"/>
        <pc:sldMkLst>
          <pc:docMk/>
          <pc:sldMk cId="109857222" sldId="256"/>
        </pc:sldMkLst>
        <pc:spChg chg="mod">
          <ac:chgData name="Caroline Hutton" userId="S::c.hutton@xaverian.ac.uk::4d8b7b1f-8367-4024-a565-c10af40825c5" providerId="AD" clId="Web-{8B2E1E43-80AC-6BE1-ED31-05B518F506B2}" dt="2020-06-10T13:25:47.218" v="23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Caroline Hutton" userId="S::c.hutton@xaverian.ac.uk::4d8b7b1f-8367-4024-a565-c10af40825c5" providerId="AD" clId="Web-{8B2E1E43-80AC-6BE1-ED31-05B518F506B2}" dt="2020-06-10T13:25:47.218" v="236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Caroline Hutton" userId="S::c.hutton@xaverian.ac.uk::4d8b7b1f-8367-4024-a565-c10af40825c5" providerId="AD" clId="Web-{8B2E1E43-80AC-6BE1-ED31-05B518F506B2}" dt="2020-06-10T13:08:35.071" v="144"/>
          <ac:spMkLst>
            <pc:docMk/>
            <pc:sldMk cId="109857222" sldId="256"/>
            <ac:spMk id="5" creationId="{970B6C66-DD03-4159-923B-A51D3E96814F}"/>
          </ac:spMkLst>
        </pc:spChg>
        <pc:spChg chg="add del mod">
          <ac:chgData name="Caroline Hutton" userId="S::c.hutton@xaverian.ac.uk::4d8b7b1f-8367-4024-a565-c10af40825c5" providerId="AD" clId="Web-{8B2E1E43-80AC-6BE1-ED31-05B518F506B2}" dt="2020-06-10T13:10:31.837" v="188"/>
          <ac:spMkLst>
            <pc:docMk/>
            <pc:sldMk cId="109857222" sldId="256"/>
            <ac:spMk id="8" creationId="{616326DE-84BA-4E44-8367-394537AEF873}"/>
          </ac:spMkLst>
        </pc:spChg>
        <pc:spChg chg="add mod ord">
          <ac:chgData name="Caroline Hutton" userId="S::c.hutton@xaverian.ac.uk::4d8b7b1f-8367-4024-a565-c10af40825c5" providerId="AD" clId="Web-{8B2E1E43-80AC-6BE1-ED31-05B518F506B2}" dt="2020-06-10T13:25:47.218" v="236"/>
          <ac:spMkLst>
            <pc:docMk/>
            <pc:sldMk cId="109857222" sldId="256"/>
            <ac:spMk id="11" creationId="{FA56D79F-1B6D-4237-A526-83A5E79888EF}"/>
          </ac:spMkLst>
        </pc:spChg>
        <pc:spChg chg="add mod ord">
          <ac:chgData name="Caroline Hutton" userId="S::c.hutton@xaverian.ac.uk::4d8b7b1f-8367-4024-a565-c10af40825c5" providerId="AD" clId="Web-{8B2E1E43-80AC-6BE1-ED31-05B518F506B2}" dt="2020-06-10T13:25:47.218" v="236"/>
          <ac:spMkLst>
            <pc:docMk/>
            <pc:sldMk cId="109857222" sldId="256"/>
            <ac:spMk id="14" creationId="{8CB22500-9168-46EF-814E-890FCC5A3858}"/>
          </ac:spMkLst>
        </pc:spChg>
        <pc:spChg chg="add mod">
          <ac:chgData name="Caroline Hutton" userId="S::c.hutton@xaverian.ac.uk::4d8b7b1f-8367-4024-a565-c10af40825c5" providerId="AD" clId="Web-{8B2E1E43-80AC-6BE1-ED31-05B518F506B2}" dt="2020-06-10T13:25:47.218" v="236"/>
          <ac:spMkLst>
            <pc:docMk/>
            <pc:sldMk cId="109857222" sldId="256"/>
            <ac:spMk id="17" creationId="{AAAF4232-8883-4F60-A92D-4A45A242CEBD}"/>
          </ac:spMkLst>
        </pc:spChg>
        <pc:spChg chg="add">
          <ac:chgData name="Caroline Hutton" userId="S::c.hutton@xaverian.ac.uk::4d8b7b1f-8367-4024-a565-c10af40825c5" providerId="AD" clId="Web-{8B2E1E43-80AC-6BE1-ED31-05B518F506B2}" dt="2020-06-10T13:25:47.218" v="236"/>
          <ac:spMkLst>
            <pc:docMk/>
            <pc:sldMk cId="109857222" sldId="256"/>
            <ac:spMk id="24" creationId="{247AB924-1B87-43FC-B7C7-B112D5C51A0E}"/>
          </ac:spMkLst>
        </pc:spChg>
        <pc:picChg chg="add del mod">
          <ac:chgData name="Caroline Hutton" userId="S::c.hutton@xaverian.ac.uk::4d8b7b1f-8367-4024-a565-c10af40825c5" providerId="AD" clId="Web-{8B2E1E43-80AC-6BE1-ED31-05B518F506B2}" dt="2020-06-10T13:08:35.071" v="145"/>
          <ac:picMkLst>
            <pc:docMk/>
            <pc:sldMk cId="109857222" sldId="256"/>
            <ac:picMk id="4" creationId="{811A9769-9290-45AE-93AD-A06A7B1EA80F}"/>
          </ac:picMkLst>
        </pc:picChg>
        <pc:picChg chg="add del mod">
          <ac:chgData name="Caroline Hutton" userId="S::c.hutton@xaverian.ac.uk::4d8b7b1f-8367-4024-a565-c10af40825c5" providerId="AD" clId="Web-{8B2E1E43-80AC-6BE1-ED31-05B518F506B2}" dt="2020-06-10T13:10:31.837" v="188"/>
          <ac:picMkLst>
            <pc:docMk/>
            <pc:sldMk cId="109857222" sldId="256"/>
            <ac:picMk id="7" creationId="{5E5A85F9-0FC7-4898-9AF0-36A479D26E69}"/>
          </ac:picMkLst>
        </pc:picChg>
        <pc:picChg chg="add mod">
          <ac:chgData name="Caroline Hutton" userId="S::c.hutton@xaverian.ac.uk::4d8b7b1f-8367-4024-a565-c10af40825c5" providerId="AD" clId="Web-{8B2E1E43-80AC-6BE1-ED31-05B518F506B2}" dt="2020-06-10T13:25:47.218" v="236"/>
          <ac:picMkLst>
            <pc:docMk/>
            <pc:sldMk cId="109857222" sldId="256"/>
            <ac:picMk id="10" creationId="{EECF6FC5-C37F-4FB4-9C3D-F8BFD8ABB398}"/>
          </ac:picMkLst>
        </pc:picChg>
        <pc:picChg chg="add mod">
          <ac:chgData name="Caroline Hutton" userId="S::c.hutton@xaverian.ac.uk::4d8b7b1f-8367-4024-a565-c10af40825c5" providerId="AD" clId="Web-{8B2E1E43-80AC-6BE1-ED31-05B518F506B2}" dt="2020-06-10T13:25:47.218" v="236"/>
          <ac:picMkLst>
            <pc:docMk/>
            <pc:sldMk cId="109857222" sldId="256"/>
            <ac:picMk id="13" creationId="{CEDD9507-4630-4A4F-9883-8CB361997205}"/>
          </ac:picMkLst>
        </pc:picChg>
        <pc:picChg chg="add mod">
          <ac:chgData name="Caroline Hutton" userId="S::c.hutton@xaverian.ac.uk::4d8b7b1f-8367-4024-a565-c10af40825c5" providerId="AD" clId="Web-{8B2E1E43-80AC-6BE1-ED31-05B518F506B2}" dt="2020-06-10T13:25:47.218" v="236"/>
          <ac:picMkLst>
            <pc:docMk/>
            <pc:sldMk cId="109857222" sldId="256"/>
            <ac:picMk id="16" creationId="{F5151E3C-4F08-4AE5-9DFC-1F21E7D05315}"/>
          </ac:picMkLst>
        </pc:picChg>
        <pc:cxnChg chg="add">
          <ac:chgData name="Caroline Hutton" userId="S::c.hutton@xaverian.ac.uk::4d8b7b1f-8367-4024-a565-c10af40825c5" providerId="AD" clId="Web-{8B2E1E43-80AC-6BE1-ED31-05B518F506B2}" dt="2020-06-10T13:25:47.218" v="236"/>
          <ac:cxnSpMkLst>
            <pc:docMk/>
            <pc:sldMk cId="109857222" sldId="256"/>
            <ac:cxnSpMk id="22" creationId="{99AE2756-0FC4-4155-83E7-58AAAB63E757}"/>
          </ac:cxnSpMkLst>
        </pc:cxnChg>
        <pc:cxnChg chg="add">
          <ac:chgData name="Caroline Hutton" userId="S::c.hutton@xaverian.ac.uk::4d8b7b1f-8367-4024-a565-c10af40825c5" providerId="AD" clId="Web-{8B2E1E43-80AC-6BE1-ED31-05B518F506B2}" dt="2020-06-10T13:25:47.218" v="236"/>
          <ac:cxnSpMkLst>
            <pc:docMk/>
            <pc:sldMk cId="109857222" sldId="256"/>
            <ac:cxnSpMk id="26" creationId="{818DC98F-4057-4645-B948-F604F39A9CFE}"/>
          </ac:cxnSpMkLst>
        </pc:cxnChg>
        <pc:cxnChg chg="add">
          <ac:chgData name="Caroline Hutton" userId="S::c.hutton@xaverian.ac.uk::4d8b7b1f-8367-4024-a565-c10af40825c5" providerId="AD" clId="Web-{8B2E1E43-80AC-6BE1-ED31-05B518F506B2}" dt="2020-06-10T13:25:47.218" v="236"/>
          <ac:cxnSpMkLst>
            <pc:docMk/>
            <pc:sldMk cId="109857222" sldId="256"/>
            <ac:cxnSpMk id="28" creationId="{DAD2B705-4A9B-408D-AA80-4F41045E09DE}"/>
          </ac:cxnSpMkLst>
        </pc:cxnChg>
      </pc:sldChg>
      <pc:sldChg chg="addSp delSp modSp new mod ord setBg setClrOvrMap">
        <pc:chgData name="Caroline Hutton" userId="S::c.hutton@xaverian.ac.uk::4d8b7b1f-8367-4024-a565-c10af40825c5" providerId="AD" clId="Web-{8B2E1E43-80AC-6BE1-ED31-05B518F506B2}" dt="2020-06-10T13:24:29.749" v="233" actId="20577"/>
        <pc:sldMkLst>
          <pc:docMk/>
          <pc:sldMk cId="269584639" sldId="257"/>
        </pc:sldMkLst>
        <pc:spChg chg="mod">
          <ac:chgData name="Caroline Hutton" userId="S::c.hutton@xaverian.ac.uk::4d8b7b1f-8367-4024-a565-c10af40825c5" providerId="AD" clId="Web-{8B2E1E43-80AC-6BE1-ED31-05B518F506B2}" dt="2020-06-10T13:24:17.311" v="230" actId="20577"/>
          <ac:spMkLst>
            <pc:docMk/>
            <pc:sldMk cId="269584639" sldId="257"/>
            <ac:spMk id="2" creationId="{2C9639B0-7FDE-438A-BA84-25F09CB1D71A}"/>
          </ac:spMkLst>
        </pc:spChg>
        <pc:spChg chg="mod">
          <ac:chgData name="Caroline Hutton" userId="S::c.hutton@xaverian.ac.uk::4d8b7b1f-8367-4024-a565-c10af40825c5" providerId="AD" clId="Web-{8B2E1E43-80AC-6BE1-ED31-05B518F506B2}" dt="2020-06-10T13:24:29.749" v="233" actId="20577"/>
          <ac:spMkLst>
            <pc:docMk/>
            <pc:sldMk cId="269584639" sldId="257"/>
            <ac:spMk id="3" creationId="{3309E234-2D45-41B1-8A74-1A15A6DC0CA4}"/>
          </ac:spMkLst>
        </pc:spChg>
        <pc:spChg chg="add del mod">
          <ac:chgData name="Caroline Hutton" userId="S::c.hutton@xaverian.ac.uk::4d8b7b1f-8367-4024-a565-c10af40825c5" providerId="AD" clId="Web-{8B2E1E43-80AC-6BE1-ED31-05B518F506B2}" dt="2020-06-10T13:19:30.559" v="217"/>
          <ac:spMkLst>
            <pc:docMk/>
            <pc:sldMk cId="269584639" sldId="257"/>
            <ac:spMk id="6" creationId="{7F9CBBC6-50F4-4DFD-B8CC-38D869358C35}"/>
          </ac:spMkLst>
        </pc:spChg>
        <pc:spChg chg="add mod ord">
          <ac:chgData name="Caroline Hutton" userId="S::c.hutton@xaverian.ac.uk::4d8b7b1f-8367-4024-a565-c10af40825c5" providerId="AD" clId="Web-{8B2E1E43-80AC-6BE1-ED31-05B518F506B2}" dt="2020-06-10T13:23:54.014" v="229"/>
          <ac:spMkLst>
            <pc:docMk/>
            <pc:sldMk cId="269584639" sldId="257"/>
            <ac:spMk id="9" creationId="{49520220-67BC-45DB-AA11-815044A8F642}"/>
          </ac:spMkLst>
        </pc:spChg>
        <pc:spChg chg="add del">
          <ac:chgData name="Caroline Hutton" userId="S::c.hutton@xaverian.ac.uk::4d8b7b1f-8367-4024-a565-c10af40825c5" providerId="AD" clId="Web-{8B2E1E43-80AC-6BE1-ED31-05B518F506B2}" dt="2020-06-10T13:21:13.669" v="221"/>
          <ac:spMkLst>
            <pc:docMk/>
            <pc:sldMk cId="269584639" sldId="257"/>
            <ac:spMk id="11" creationId="{99899462-FC16-43B0-966B-FCA263450716}"/>
          </ac:spMkLst>
        </pc:spChg>
        <pc:spChg chg="add del">
          <ac:chgData name="Caroline Hutton" userId="S::c.hutton@xaverian.ac.uk::4d8b7b1f-8367-4024-a565-c10af40825c5" providerId="AD" clId="Web-{8B2E1E43-80AC-6BE1-ED31-05B518F506B2}" dt="2020-06-10T13:21:18.373" v="223"/>
          <ac:spMkLst>
            <pc:docMk/>
            <pc:sldMk cId="269584639" sldId="257"/>
            <ac:spMk id="12" creationId="{C62225A2-D3F0-45D1-9C47-B10375316553}"/>
          </ac:spMkLst>
        </pc:spChg>
        <pc:spChg chg="add del">
          <ac:chgData name="Caroline Hutton" userId="S::c.hutton@xaverian.ac.uk::4d8b7b1f-8367-4024-a565-c10af40825c5" providerId="AD" clId="Web-{8B2E1E43-80AC-6BE1-ED31-05B518F506B2}" dt="2020-06-10T13:21:18.373" v="223"/>
          <ac:spMkLst>
            <pc:docMk/>
            <pc:sldMk cId="269584639" sldId="257"/>
            <ac:spMk id="13" creationId="{1B9FBFA8-6AF4-4091-9C8B-DEC6D89338F0}"/>
          </ac:spMkLst>
        </pc:spChg>
        <pc:spChg chg="add del">
          <ac:chgData name="Caroline Hutton" userId="S::c.hutton@xaverian.ac.uk::4d8b7b1f-8367-4024-a565-c10af40825c5" providerId="AD" clId="Web-{8B2E1E43-80AC-6BE1-ED31-05B518F506B2}" dt="2020-06-10T13:20:58.623" v="219"/>
          <ac:spMkLst>
            <pc:docMk/>
            <pc:sldMk cId="269584639" sldId="257"/>
            <ac:spMk id="14" creationId="{E02F3C71-C981-4614-98EA-D6C494F8091E}"/>
          </ac:spMkLst>
        </pc:spChg>
        <pc:spChg chg="add del">
          <ac:chgData name="Caroline Hutton" userId="S::c.hutton@xaverian.ac.uk::4d8b7b1f-8367-4024-a565-c10af40825c5" providerId="AD" clId="Web-{8B2E1E43-80AC-6BE1-ED31-05B518F506B2}" dt="2020-06-10T13:23:54.014" v="229"/>
          <ac:spMkLst>
            <pc:docMk/>
            <pc:sldMk cId="269584639" sldId="257"/>
            <ac:spMk id="15" creationId="{D2B783EE-0239-4717-BBEA-8C9EAC61C824}"/>
          </ac:spMkLst>
        </pc:spChg>
        <pc:spChg chg="add del">
          <ac:chgData name="Caroline Hutton" userId="S::c.hutton@xaverian.ac.uk::4d8b7b1f-8367-4024-a565-c10af40825c5" providerId="AD" clId="Web-{8B2E1E43-80AC-6BE1-ED31-05B518F506B2}" dt="2020-06-10T13:23:54.014" v="229"/>
          <ac:spMkLst>
            <pc:docMk/>
            <pc:sldMk cId="269584639" sldId="257"/>
            <ac:spMk id="17" creationId="{A7B99495-F43F-4D80-A44F-2CB4764EB90B}"/>
          </ac:spMkLst>
        </pc:spChg>
        <pc:spChg chg="add del">
          <ac:chgData name="Caroline Hutton" userId="S::c.hutton@xaverian.ac.uk::4d8b7b1f-8367-4024-a565-c10af40825c5" providerId="AD" clId="Web-{8B2E1E43-80AC-6BE1-ED31-05B518F506B2}" dt="2020-06-10T13:23:54.014" v="229"/>
          <ac:spMkLst>
            <pc:docMk/>
            <pc:sldMk cId="269584639" sldId="257"/>
            <ac:spMk id="18" creationId="{70BEB1E7-2F88-40BC-B73D-42E5B6F80BFC}"/>
          </ac:spMkLst>
        </pc:spChg>
        <pc:spChg chg="add mod">
          <ac:chgData name="Caroline Hutton" userId="S::c.hutton@xaverian.ac.uk::4d8b7b1f-8367-4024-a565-c10af40825c5" providerId="AD" clId="Web-{8B2E1E43-80AC-6BE1-ED31-05B518F506B2}" dt="2020-06-10T13:23:54.014" v="229"/>
          <ac:spMkLst>
            <pc:docMk/>
            <pc:sldMk cId="269584639" sldId="257"/>
            <ac:spMk id="20" creationId="{D3BFA924-6AAD-4C47-99E4-68E056CE812B}"/>
          </ac:spMkLst>
        </pc:spChg>
        <pc:spChg chg="add">
          <ac:chgData name="Caroline Hutton" userId="S::c.hutton@xaverian.ac.uk::4d8b7b1f-8367-4024-a565-c10af40825c5" providerId="AD" clId="Web-{8B2E1E43-80AC-6BE1-ED31-05B518F506B2}" dt="2020-06-10T13:23:54.014" v="229"/>
          <ac:spMkLst>
            <pc:docMk/>
            <pc:sldMk cId="269584639" sldId="257"/>
            <ac:spMk id="25" creationId="{C99A8FB7-A79B-4BC9-9D56-B79587F6AA3E}"/>
          </ac:spMkLst>
        </pc:spChg>
        <pc:spChg chg="add">
          <ac:chgData name="Caroline Hutton" userId="S::c.hutton@xaverian.ac.uk::4d8b7b1f-8367-4024-a565-c10af40825c5" providerId="AD" clId="Web-{8B2E1E43-80AC-6BE1-ED31-05B518F506B2}" dt="2020-06-10T13:23:54.014" v="229"/>
          <ac:spMkLst>
            <pc:docMk/>
            <pc:sldMk cId="269584639" sldId="257"/>
            <ac:spMk id="27" creationId="{B23893E2-3349-46D7-A7AA-B9E447957FB1}"/>
          </ac:spMkLst>
        </pc:spChg>
        <pc:spChg chg="add">
          <ac:chgData name="Caroline Hutton" userId="S::c.hutton@xaverian.ac.uk::4d8b7b1f-8367-4024-a565-c10af40825c5" providerId="AD" clId="Web-{8B2E1E43-80AC-6BE1-ED31-05B518F506B2}" dt="2020-06-10T13:23:54.014" v="229"/>
          <ac:spMkLst>
            <pc:docMk/>
            <pc:sldMk cId="269584639" sldId="257"/>
            <ac:spMk id="29" creationId="{2B7592FE-10D1-4664-B623-353F47C8DF7F}"/>
          </ac:spMkLst>
        </pc:spChg>
        <pc:picChg chg="add mod ord">
          <ac:chgData name="Caroline Hutton" userId="S::c.hutton@xaverian.ac.uk::4d8b7b1f-8367-4024-a565-c10af40825c5" providerId="AD" clId="Web-{8B2E1E43-80AC-6BE1-ED31-05B518F506B2}" dt="2020-06-10T13:23:54.014" v="229"/>
          <ac:picMkLst>
            <pc:docMk/>
            <pc:sldMk cId="269584639" sldId="257"/>
            <ac:picMk id="4" creationId="{05563A88-FEB5-4297-870B-6D12240CF101}"/>
          </ac:picMkLst>
        </pc:picChg>
        <pc:picChg chg="add del mod">
          <ac:chgData name="Caroline Hutton" userId="S::c.hutton@xaverian.ac.uk::4d8b7b1f-8367-4024-a565-c10af40825c5" providerId="AD" clId="Web-{8B2E1E43-80AC-6BE1-ED31-05B518F506B2}" dt="2020-06-10T13:19:30.559" v="217"/>
          <ac:picMkLst>
            <pc:docMk/>
            <pc:sldMk cId="269584639" sldId="257"/>
            <ac:picMk id="5" creationId="{1F49D625-4B2D-4201-9D07-40DD1E13F7EB}"/>
          </ac:picMkLst>
        </pc:picChg>
        <pc:picChg chg="add mod">
          <ac:chgData name="Caroline Hutton" userId="S::c.hutton@xaverian.ac.uk::4d8b7b1f-8367-4024-a565-c10af40825c5" providerId="AD" clId="Web-{8B2E1E43-80AC-6BE1-ED31-05B518F506B2}" dt="2020-06-10T13:23:54.014" v="229"/>
          <ac:picMkLst>
            <pc:docMk/>
            <pc:sldMk cId="269584639" sldId="257"/>
            <ac:picMk id="8" creationId="{BB361803-638F-441F-A523-7D8DAED365D3}"/>
          </ac:picMkLst>
        </pc:picChg>
        <pc:picChg chg="add mod">
          <ac:chgData name="Caroline Hutton" userId="S::c.hutton@xaverian.ac.uk::4d8b7b1f-8367-4024-a565-c10af40825c5" providerId="AD" clId="Web-{8B2E1E43-80AC-6BE1-ED31-05B518F506B2}" dt="2020-06-10T13:23:54.014" v="229"/>
          <ac:picMkLst>
            <pc:docMk/>
            <pc:sldMk cId="269584639" sldId="257"/>
            <ac:picMk id="19" creationId="{FD8E54CF-7E95-41BA-AFBD-56FB01B6915F}"/>
          </ac:picMkLst>
        </pc:picChg>
        <pc:cxnChg chg="add del">
          <ac:chgData name="Caroline Hutton" userId="S::c.hutton@xaverian.ac.uk::4d8b7b1f-8367-4024-a565-c10af40825c5" providerId="AD" clId="Web-{8B2E1E43-80AC-6BE1-ED31-05B518F506B2}" dt="2020-06-10T13:21:13.669" v="221"/>
          <ac:cxnSpMkLst>
            <pc:docMk/>
            <pc:sldMk cId="269584639" sldId="257"/>
            <ac:cxnSpMk id="16" creationId="{AAFEA932-2DF1-410C-A00A-7A1E7DBF7511}"/>
          </ac:cxnSpMkLst>
        </pc:cxnChg>
      </pc:sldChg>
      <pc:sldChg chg="addSp delSp modSp new mod setBg setClrOvrMap">
        <pc:chgData name="Caroline Hutton" userId="S::c.hutton@xaverian.ac.uk::4d8b7b1f-8367-4024-a565-c10af40825c5" providerId="AD" clId="Web-{8B2E1E43-80AC-6BE1-ED31-05B518F506B2}" dt="2020-06-10T13:35:19.863" v="416" actId="1076"/>
        <pc:sldMkLst>
          <pc:docMk/>
          <pc:sldMk cId="3462790129" sldId="258"/>
        </pc:sldMkLst>
        <pc:spChg chg="mod">
          <ac:chgData name="Caroline Hutton" userId="S::c.hutton@xaverian.ac.uk::4d8b7b1f-8367-4024-a565-c10af40825c5" providerId="AD" clId="Web-{8B2E1E43-80AC-6BE1-ED31-05B518F506B2}" dt="2020-06-10T13:35:19.863" v="416" actId="1076"/>
          <ac:spMkLst>
            <pc:docMk/>
            <pc:sldMk cId="3462790129" sldId="258"/>
            <ac:spMk id="2" creationId="{6446C2DD-8900-46A9-805D-E8D6858E83A1}"/>
          </ac:spMkLst>
        </pc:spChg>
        <pc:spChg chg="mod ord">
          <ac:chgData name="Caroline Hutton" userId="S::c.hutton@xaverian.ac.uk::4d8b7b1f-8367-4024-a565-c10af40825c5" providerId="AD" clId="Web-{8B2E1E43-80AC-6BE1-ED31-05B518F506B2}" dt="2020-06-10T13:34:41.425" v="415"/>
          <ac:spMkLst>
            <pc:docMk/>
            <pc:sldMk cId="3462790129" sldId="258"/>
            <ac:spMk id="3" creationId="{62A9D72F-C14C-4BF8-8E63-EFBC8D438EAF}"/>
          </ac:spMkLst>
        </pc:spChg>
        <pc:spChg chg="add mod">
          <ac:chgData name="Caroline Hutton" userId="S::c.hutton@xaverian.ac.uk::4d8b7b1f-8367-4024-a565-c10af40825c5" providerId="AD" clId="Web-{8B2E1E43-80AC-6BE1-ED31-05B518F506B2}" dt="2020-06-10T13:34:41.425" v="415"/>
          <ac:spMkLst>
            <pc:docMk/>
            <pc:sldMk cId="3462790129" sldId="258"/>
            <ac:spMk id="5" creationId="{DE2F1A77-3C5A-4A1C-9B04-6B93EEE683B3}"/>
          </ac:spMkLst>
        </pc:spChg>
        <pc:spChg chg="add mod">
          <ac:chgData name="Caroline Hutton" userId="S::c.hutton@xaverian.ac.uk::4d8b7b1f-8367-4024-a565-c10af40825c5" providerId="AD" clId="Web-{8B2E1E43-80AC-6BE1-ED31-05B518F506B2}" dt="2020-06-10T13:34:41.425" v="415"/>
          <ac:spMkLst>
            <pc:docMk/>
            <pc:sldMk cId="3462790129" sldId="258"/>
            <ac:spMk id="8" creationId="{9247C5E8-FD9B-4783-B42C-4A3BBCF48F32}"/>
          </ac:spMkLst>
        </pc:spChg>
        <pc:spChg chg="add del">
          <ac:chgData name="Caroline Hutton" userId="S::c.hutton@xaverian.ac.uk::4d8b7b1f-8367-4024-a565-c10af40825c5" providerId="AD" clId="Web-{8B2E1E43-80AC-6BE1-ED31-05B518F506B2}" dt="2020-06-10T13:34:41.425" v="415"/>
          <ac:spMkLst>
            <pc:docMk/>
            <pc:sldMk cId="3462790129" sldId="258"/>
            <ac:spMk id="13" creationId="{2C6A2225-94AF-4BC4-98F4-77746E7B10A9}"/>
          </ac:spMkLst>
        </pc:spChg>
        <pc:spChg chg="add del">
          <ac:chgData name="Caroline Hutton" userId="S::c.hutton@xaverian.ac.uk::4d8b7b1f-8367-4024-a565-c10af40825c5" providerId="AD" clId="Web-{8B2E1E43-80AC-6BE1-ED31-05B518F506B2}" dt="2020-06-10T13:34:41.425" v="415"/>
          <ac:spMkLst>
            <pc:docMk/>
            <pc:sldMk cId="3462790129" sldId="258"/>
            <ac:spMk id="15" creationId="{648F5915-2CE1-4F74-88C5-D4366893D2DF}"/>
          </ac:spMkLst>
        </pc:spChg>
        <pc:spChg chg="add">
          <ac:chgData name="Caroline Hutton" userId="S::c.hutton@xaverian.ac.uk::4d8b7b1f-8367-4024-a565-c10af40825c5" providerId="AD" clId="Web-{8B2E1E43-80AC-6BE1-ED31-05B518F506B2}" dt="2020-06-10T13:34:41.425" v="415"/>
          <ac:spMkLst>
            <pc:docMk/>
            <pc:sldMk cId="3462790129" sldId="258"/>
            <ac:spMk id="20" creationId="{2C6A2225-94AF-4BC4-98F4-77746E7B10A9}"/>
          </ac:spMkLst>
        </pc:spChg>
        <pc:spChg chg="add">
          <ac:chgData name="Caroline Hutton" userId="S::c.hutton@xaverian.ac.uk::4d8b7b1f-8367-4024-a565-c10af40825c5" providerId="AD" clId="Web-{8B2E1E43-80AC-6BE1-ED31-05B518F506B2}" dt="2020-06-10T13:34:41.425" v="415"/>
          <ac:spMkLst>
            <pc:docMk/>
            <pc:sldMk cId="3462790129" sldId="258"/>
            <ac:spMk id="22" creationId="{648F5915-2CE1-4F74-88C5-D4366893D2DF}"/>
          </ac:spMkLst>
        </pc:spChg>
        <pc:picChg chg="add mod">
          <ac:chgData name="Caroline Hutton" userId="S::c.hutton@xaverian.ac.uk::4d8b7b1f-8367-4024-a565-c10af40825c5" providerId="AD" clId="Web-{8B2E1E43-80AC-6BE1-ED31-05B518F506B2}" dt="2020-06-10T13:34:41.425" v="415"/>
          <ac:picMkLst>
            <pc:docMk/>
            <pc:sldMk cId="3462790129" sldId="258"/>
            <ac:picMk id="4" creationId="{3426D323-B634-4431-BE88-E6DE04DBA60B}"/>
          </ac:picMkLst>
        </pc:picChg>
        <pc:picChg chg="add mod ord">
          <ac:chgData name="Caroline Hutton" userId="S::c.hutton@xaverian.ac.uk::4d8b7b1f-8367-4024-a565-c10af40825c5" providerId="AD" clId="Web-{8B2E1E43-80AC-6BE1-ED31-05B518F506B2}" dt="2020-06-10T13:34:41.425" v="415"/>
          <ac:picMkLst>
            <pc:docMk/>
            <pc:sldMk cId="3462790129" sldId="258"/>
            <ac:picMk id="7" creationId="{94CC97C0-D83F-46E0-90FD-D4C4AC78865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flickr.com/photos/norfolkodyssey/1417827433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jpeg"/><Relationship Id="rId5" Type="http://schemas.openxmlformats.org/officeDocument/2006/relationships/hyperlink" Target="http://1-2.gr/2019/05/30/agapiontoysan-omos/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32.jpeg"/><Relationship Id="rId9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Great_Gatsby_(2013_film)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eastboundreframing.blogspot.com/2013/04/his-dream-must-have-seemed-so-close.html" TargetMode="Externa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lsa.ala.org/thehub/2013/05/17/the-glamour-and-greed-of-the-great-gatsby/" TargetMode="External"/><Relationship Id="rId7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joshpothen.wordpress.com/2014/10/08/what-i-want-for-my-birthday-2014/" TargetMode="Externa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6.m4a"/><Relationship Id="rId7" Type="http://schemas.openxmlformats.org/officeDocument/2006/relationships/image" Target="../media/image19.jp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1.png"/><Relationship Id="rId5" Type="http://schemas.openxmlformats.org/officeDocument/2006/relationships/image" Target="../media/image17.jpeg"/><Relationship Id="rId10" Type="http://schemas.openxmlformats.org/officeDocument/2006/relationships/image" Target="../media/image21.jp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johnaugust.com/scriptnote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guardian.com/commentisfree/2020/apr/07/horror-coronavirus-real-imaginary-war-britain" TargetMode="External"/><Relationship Id="rId3" Type="http://schemas.openxmlformats.org/officeDocument/2006/relationships/audio" Target="../media/media7.m4a"/><Relationship Id="rId7" Type="http://schemas.openxmlformats.org/officeDocument/2006/relationships/image" Target="../media/image24.jp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quote.org/wiki/Philip_Larkin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flickr.com/photos/8521690@N02/6446794381" TargetMode="External"/><Relationship Id="rId11" Type="http://schemas.openxmlformats.org/officeDocument/2006/relationships/image" Target="../media/image1.png"/><Relationship Id="rId5" Type="http://schemas.openxmlformats.org/officeDocument/2006/relationships/image" Target="../media/image27.jpe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thetvdb.com/?tab=episode&amp;seriesid=74281&amp;seasonid=516694&amp;id=4564252" TargetMode="External"/><Relationship Id="rId12" Type="http://schemas.openxmlformats.org/officeDocument/2006/relationships/hyperlink" Target="https://creativecommons.org/licenses/by-sa/3.0/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jpeg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en.wikipedia.org/wiki/Morrissey" TargetMode="Externa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29.jpeg"/><Relationship Id="rId9" Type="http://schemas.openxmlformats.org/officeDocument/2006/relationships/hyperlink" Target="http://sinfoniadoslivros.blogspot.com/2017/03/novidade-porto-editora-sr-pivete-david.html?spref=pi" TargetMode="External"/><Relationship Id="rId14" Type="http://schemas.openxmlformats.org/officeDocument/2006/relationships/hyperlink" Target="https://planetradio.co.uk/podcasts/frank-skinner-poetry-podcast/listen/202944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23A4-733B-4B4A-8FBD-3D8346DF1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156" y="991435"/>
            <a:ext cx="10905688" cy="3457423"/>
          </a:xfrm>
        </p:spPr>
        <p:txBody>
          <a:bodyPr>
            <a:normAutofit/>
          </a:bodyPr>
          <a:lstStyle/>
          <a:p>
            <a:r>
              <a:rPr lang="en-GB" sz="7200" b="1" dirty="0">
                <a:solidFill>
                  <a:srgbClr val="FF0000"/>
                </a:solidFill>
                <a:latin typeface="Adobe Fan Heiti Std B"/>
                <a:ea typeface="Adobe Fan Heiti Std B"/>
              </a:rPr>
              <a:t>ENGLISH LANGUAGE</a:t>
            </a:r>
            <a:r>
              <a:rPr lang="en-GB" sz="7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/>
            </a:r>
            <a:br>
              <a:rPr lang="en-GB" sz="7200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GB" sz="7200" b="1" dirty="0">
                <a:solidFill>
                  <a:srgbClr val="FF0000"/>
                </a:solidFill>
                <a:latin typeface="Adobe Fan Heiti Std B"/>
                <a:ea typeface="Adobe Fan Heiti Std B"/>
              </a:rPr>
              <a:t>AND LITERATURE</a:t>
            </a:r>
            <a:r>
              <a:rPr lang="en-GB" sz="7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/>
            </a:r>
            <a:br>
              <a:rPr lang="en-GB" sz="7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GB" sz="7200" dirty="0">
                <a:latin typeface="Adobe Fan Heiti Std B"/>
                <a:ea typeface="Adobe Fan Heiti Std B"/>
              </a:rPr>
              <a:t>AT XAVERIAN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B394AD-442D-4639-9119-412CDCF22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3"/>
    </mc:Choice>
    <mc:Fallback xmlns="">
      <p:transition spd="slow" advTm="2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C2DD-8900-46A9-805D-E8D6858E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379" y="1957006"/>
            <a:ext cx="6387102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Larkin is...</a:t>
            </a:r>
            <a:br>
              <a:rPr lang="en-US" dirty="0">
                <a:cs typeface="Calibri Light"/>
              </a:rPr>
            </a:br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 descr="A person wearing glasses posing for the camera&#10;&#10;Description generated with very high confidence">
            <a:extLst>
              <a:ext uri="{FF2B5EF4-FFF2-40B4-BE49-F238E27FC236}">
                <a16:creationId xmlns:a16="http://schemas.microsoft.com/office/drawing/2014/main" id="{94CC97C0-D83F-46E0-90FD-D4C4AC788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0404" r="16152" b="-2"/>
          <a:stretch/>
        </p:blipFill>
        <p:spPr>
          <a:xfrm>
            <a:off x="20" y="10"/>
            <a:ext cx="450215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erson sitting on a bench&#10;&#10;Description generated with very high confidence">
            <a:extLst>
              <a:ext uri="{FF2B5EF4-FFF2-40B4-BE49-F238E27FC236}">
                <a16:creationId xmlns:a16="http://schemas.microsoft.com/office/drawing/2014/main" id="{3426D323-B634-4431-BE88-E6DE04DBA6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-4" b="37152"/>
          <a:stretch/>
        </p:blipFill>
        <p:spPr>
          <a:xfrm>
            <a:off x="20" y="4082141"/>
            <a:ext cx="342315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9D72F-C14C-4BF8-8E63-EFBC8D438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917" y="2871982"/>
            <a:ext cx="6382657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cs typeface="Calibri"/>
              </a:rPr>
              <a:t>Honest </a:t>
            </a:r>
          </a:p>
          <a:p>
            <a:pPr marL="0" indent="0">
              <a:buNone/>
            </a:pPr>
            <a:r>
              <a:rPr lang="en-US" sz="3200" dirty="0">
                <a:cs typeface="Calibri"/>
              </a:rPr>
              <a:t>A wordsmith</a:t>
            </a:r>
          </a:p>
          <a:p>
            <a:pPr marL="0" indent="0">
              <a:buNone/>
            </a:pPr>
            <a:r>
              <a:rPr lang="en-US" sz="3200" dirty="0">
                <a:cs typeface="Calibri"/>
              </a:rPr>
              <a:t>An observer of life </a:t>
            </a:r>
          </a:p>
          <a:p>
            <a:pPr marL="0" indent="0">
              <a:buNone/>
            </a:pPr>
            <a:r>
              <a:rPr lang="en-US" sz="3200" dirty="0">
                <a:cs typeface="Calibri"/>
              </a:rPr>
              <a:t>Darkly humorous </a:t>
            </a:r>
          </a:p>
          <a:p>
            <a:pPr marL="0" indent="0">
              <a:buNone/>
            </a:pPr>
            <a:r>
              <a:rPr lang="en-US" sz="3200" dirty="0">
                <a:cs typeface="Calibri"/>
              </a:rPr>
              <a:t>A poetic genius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F1A77-3C5A-4A1C-9B04-6B93EEE683B3}"/>
              </a:ext>
            </a:extLst>
          </p:cNvPr>
          <p:cNvSpPr txBox="1"/>
          <p:nvPr/>
        </p:nvSpPr>
        <p:spPr>
          <a:xfrm>
            <a:off x="7251028" y="687070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7C5E8-FD9B-4783-B42C-4A3BBCF48F32}"/>
              </a:ext>
            </a:extLst>
          </p:cNvPr>
          <p:cNvSpPr txBox="1"/>
          <p:nvPr/>
        </p:nvSpPr>
        <p:spPr>
          <a:xfrm>
            <a:off x="9718246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3436BF-3C46-4C93-A38A-155A1C54B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0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person, building, man&#10;&#10;Description generated with very high confidence">
            <a:extLst>
              <a:ext uri="{FF2B5EF4-FFF2-40B4-BE49-F238E27FC236}">
                <a16:creationId xmlns:a16="http://schemas.microsoft.com/office/drawing/2014/main" id="{2B6A5A58-9152-4DA3-821A-6EE800DB6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b="4138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Picture 7" descr="A person wearing a suit and tie talking on a cell phone&#10;&#10;Description generated with very high confidence">
            <a:extLst>
              <a:ext uri="{FF2B5EF4-FFF2-40B4-BE49-F238E27FC236}">
                <a16:creationId xmlns:a16="http://schemas.microsoft.com/office/drawing/2014/main" id="{24EE5C75-E99C-43DD-B61B-5C4C02AE63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5922" r="2592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27024-2B0B-4949-9C40-9F4A24AB3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>
                <a:cs typeface="Calibri Light"/>
              </a:rPr>
              <a:t>T</a:t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/>
            </a:r>
            <a:br>
              <a:rPr lang="en-US" sz="2400" dirty="0">
                <a:cs typeface="Calibri Light"/>
              </a:rPr>
            </a:br>
            <a:r>
              <a:rPr lang="en-US" sz="2400" dirty="0">
                <a:cs typeface="Calibri Light"/>
              </a:rPr>
              <a:t>The Individual and Society module compares and contrasts Larkin's 'Whitsun Weddings' collection with the novel 'The Great Gatsby'.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cs typeface="Calibri Ligh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8CB70-10B6-4DCA-9387-919F1B7BE991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E8E50-DD73-48FE-ADA1-8BA9EC6D5B26}"/>
              </a:ext>
            </a:extLst>
          </p:cNvPr>
          <p:cNvSpPr txBox="1"/>
          <p:nvPr/>
        </p:nvSpPr>
        <p:spPr>
          <a:xfrm>
            <a:off x="7656588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0AC8FF8-964A-4C29-92AA-B6B77073D90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136" name="Content Placeholder 135">
            <a:extLst>
              <a:ext uri="{FF2B5EF4-FFF2-40B4-BE49-F238E27FC236}">
                <a16:creationId xmlns:a16="http://schemas.microsoft.com/office/drawing/2014/main" id="{BB0386A5-8099-4C44-AD2C-0E89A00C9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0990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9A1F-7891-47D3-949F-A739A165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>
            <a:normAutofit/>
          </a:bodyPr>
          <a:lstStyle/>
          <a:p>
            <a:r>
              <a:rPr lang="en-US" sz="2400">
                <a:cs typeface="Calibri Light"/>
              </a:rPr>
              <a:t/>
            </a:r>
            <a:br>
              <a:rPr lang="en-US" sz="2400">
                <a:cs typeface="Calibri Light"/>
              </a:rPr>
            </a:br>
            <a:r>
              <a:rPr lang="en-US" sz="2400">
                <a:cs typeface="Calibri Light"/>
              </a:rPr>
              <a:t>The Great Gatsby by F.Scott Fitzgerald</a:t>
            </a:r>
            <a:br>
              <a:rPr lang="en-US" sz="2400">
                <a:cs typeface="Calibri Light"/>
              </a:rPr>
            </a:br>
            <a:r>
              <a:rPr lang="en-US" sz="2400">
                <a:cs typeface="Calibri Light"/>
              </a:rPr>
              <a:t> </a:t>
            </a:r>
            <a:endParaRPr lang="en-US" sz="240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1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3EF5F538-635A-41D7-9274-89B7E021C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9161" r="18353"/>
          <a:stretch/>
        </p:blipFill>
        <p:spPr>
          <a:xfrm>
            <a:off x="111655" y="80456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7CCF8-2ED3-4A6D-8DBB-FA75430C4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2" y="2009941"/>
            <a:ext cx="4884189" cy="24388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cs typeface="Calibri"/>
              </a:rPr>
              <a:t>An exciting novel of the American Roaring 1920s</a:t>
            </a:r>
          </a:p>
          <a:p>
            <a:pPr marL="0" indent="0">
              <a:buNone/>
            </a:pPr>
            <a:endParaRPr lang="en-US" sz="3200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'So we beat on boats against the current borne back ceaselessly into the past'.</a:t>
            </a:r>
          </a:p>
          <a:p>
            <a:pPr marL="0" indent="0">
              <a:buNone/>
            </a:pPr>
            <a:endParaRPr lang="en-US" sz="3200" dirty="0">
              <a:cs typeface="Calibri"/>
            </a:endParaRPr>
          </a:p>
        </p:txBody>
      </p:sp>
      <p:pic>
        <p:nvPicPr>
          <p:cNvPr id="4" name="Picture 4" descr="A picture containing person, table, cake, people&#10;&#10;Description generated with very high confidence">
            <a:extLst>
              <a:ext uri="{FF2B5EF4-FFF2-40B4-BE49-F238E27FC236}">
                <a16:creationId xmlns:a16="http://schemas.microsoft.com/office/drawing/2014/main" id="{72002DC9-411B-46BA-B54D-E2E839897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7803" r="-2" b="-2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166F4A-D385-4042-9884-C3CA922137BB}"/>
              </a:ext>
            </a:extLst>
          </p:cNvPr>
          <p:cNvSpPr txBox="1"/>
          <p:nvPr/>
        </p:nvSpPr>
        <p:spPr>
          <a:xfrm>
            <a:off x="7231792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13940A-55A7-4E55-B1F8-D4775F4CE7E6}"/>
              </a:ext>
            </a:extLst>
          </p:cNvPr>
          <p:cNvSpPr txBox="1"/>
          <p:nvPr/>
        </p:nvSpPr>
        <p:spPr>
          <a:xfrm>
            <a:off x="9718246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2D184-12AB-4DEE-8E7B-7E86EFF46C6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1028" name="Picture 4" descr="The Great Gatsby (2013) - Movie Posters (8 of 15)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r="22166" b="44193"/>
          <a:stretch/>
        </p:blipFill>
        <p:spPr bwMode="auto">
          <a:xfrm>
            <a:off x="140677" y="83785"/>
            <a:ext cx="5275385" cy="229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he Great Gatsby (2013) - Movie Posters (8 of 15)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53679" r="36392" b="15695"/>
          <a:stretch/>
        </p:blipFill>
        <p:spPr bwMode="auto">
          <a:xfrm>
            <a:off x="330030" y="2291024"/>
            <a:ext cx="3838546" cy="127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604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2D184-12AB-4DEE-8E7B-7E86EFF46C6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9EA6E0-7D24-47AE-962E-B4F9C5310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cs typeface="Calibri"/>
              </a:rPr>
              <a:t>Have a great Summer and we look forward to seeing you in September!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23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8955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7809" y="566677"/>
            <a:ext cx="427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ONE:</a:t>
            </a:r>
          </a:p>
          <a:p>
            <a:r>
              <a:rPr lang="en-US" sz="36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YOU ENJOY STUDYING AND DISCUSSING LITERARY TEXTS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EA105E-058E-4068-8F83-D2F83102D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4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C335C011-B58A-4D71-B981-C56590AF9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60" y="-117653"/>
            <a:ext cx="7752702" cy="8401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903" y="899174"/>
            <a:ext cx="3808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TWO:</a:t>
            </a:r>
          </a:p>
          <a:p>
            <a:r>
              <a:rPr lang="en-US" sz="36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YOU WANT TO DEVELOP YOUR OWN</a:t>
            </a:r>
          </a:p>
          <a:p>
            <a:r>
              <a:rPr lang="en-US" sz="36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WRITING.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118A7C-AFEB-4CD6-83C7-10A1F3329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5"/>
    </mc:Choice>
    <mc:Fallback xmlns="">
      <p:transition spd="slow" advTm="2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5391" y="3715394"/>
            <a:ext cx="427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THREE:</a:t>
            </a:r>
          </a:p>
          <a:p>
            <a:r>
              <a:rPr lang="en-US" sz="36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YOU ARE INTERESTED IN A WHOLE VARIETY OF TEXTS.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96902">
            <a:off x="1420640" y="-1"/>
            <a:ext cx="3772981" cy="2512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8584">
            <a:off x="3902947" y="567130"/>
            <a:ext cx="2820307" cy="334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241">
            <a:off x="6241968" y="875948"/>
            <a:ext cx="2410258" cy="3504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9482">
            <a:off x="7425583" y="1847079"/>
            <a:ext cx="2555792" cy="373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7811">
            <a:off x="6675086" y="3928073"/>
            <a:ext cx="2618650" cy="25477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5A6745D-79AB-4918-A42F-55310A33AE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4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1"/>
    </mc:Choice>
    <mc:Fallback xmlns="">
      <p:transition spd="slow" advTm="1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895B4-12E9-439D-B950-404B09A3E1F6}"/>
              </a:ext>
            </a:extLst>
          </p:cNvPr>
          <p:cNvSpPr txBox="1"/>
          <p:nvPr/>
        </p:nvSpPr>
        <p:spPr>
          <a:xfrm>
            <a:off x="3959602" y="352338"/>
            <a:ext cx="4681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DEVELOPING WRITING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3D798-A6CC-421C-B1AC-EC75E226E060}"/>
              </a:ext>
            </a:extLst>
          </p:cNvPr>
          <p:cNvSpPr txBox="1"/>
          <p:nvPr/>
        </p:nvSpPr>
        <p:spPr>
          <a:xfrm>
            <a:off x="469782" y="1333850"/>
            <a:ext cx="348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HOW DO STORIES WORK?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8F4F227-5B67-406F-96E8-ABC9D4F63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621">
            <a:off x="5909169" y="1019198"/>
            <a:ext cx="1825690" cy="2885706"/>
          </a:xfrm>
          <a:prstGeom prst="rect">
            <a:avLst/>
          </a:prstGeo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266DF04-8E52-43B9-A083-19350D2EB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326">
            <a:off x="5805211" y="3994223"/>
            <a:ext cx="1418172" cy="2090895"/>
          </a:xfrm>
          <a:prstGeom prst="rect">
            <a:avLst/>
          </a:prstGeom>
        </p:spPr>
      </p:pic>
      <p:pic>
        <p:nvPicPr>
          <p:cNvPr id="9" name="Picture 8" descr="A picture containing man, person, photo, sign&#10;&#10;Description automatically generated">
            <a:extLst>
              <a:ext uri="{FF2B5EF4-FFF2-40B4-BE49-F238E27FC236}">
                <a16:creationId xmlns:a16="http://schemas.microsoft.com/office/drawing/2014/main" id="{3C6BC0A1-DF7C-4155-BAB6-0E9BE2C60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436">
            <a:off x="7978046" y="1541379"/>
            <a:ext cx="3805077" cy="2140355"/>
          </a:xfrm>
          <a:prstGeom prst="rect">
            <a:avLst/>
          </a:prstGeom>
        </p:spPr>
      </p:pic>
      <p:pic>
        <p:nvPicPr>
          <p:cNvPr id="11" name="Picture 10" descr="A picture containing text, photo, book, different&#10;&#10;Description automatically generated">
            <a:extLst>
              <a:ext uri="{FF2B5EF4-FFF2-40B4-BE49-F238E27FC236}">
                <a16:creationId xmlns:a16="http://schemas.microsoft.com/office/drawing/2014/main" id="{2A89648E-9248-4011-8311-A8903A191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366">
            <a:off x="8898325" y="3983342"/>
            <a:ext cx="2809048" cy="2809048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0D837073-1B62-4CC0-9493-CE76184937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25">
            <a:off x="7462605" y="3614526"/>
            <a:ext cx="1823985" cy="2780894"/>
          </a:xfrm>
          <a:prstGeom prst="rect">
            <a:avLst/>
          </a:prstGeom>
        </p:spPr>
      </p:pic>
      <p:pic>
        <p:nvPicPr>
          <p:cNvPr id="15" name="Picture 14" descr="A picture containing text, cat&#10;&#10;Description automatically generated">
            <a:extLst>
              <a:ext uri="{FF2B5EF4-FFF2-40B4-BE49-F238E27FC236}">
                <a16:creationId xmlns:a16="http://schemas.microsoft.com/office/drawing/2014/main" id="{62965879-4957-48FF-81AF-78ACA01F2A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968">
            <a:off x="3332646" y="3650116"/>
            <a:ext cx="2127365" cy="2127365"/>
          </a:xfrm>
          <a:prstGeom prst="rect">
            <a:avLst/>
          </a:prstGeom>
        </p:spPr>
      </p:pic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82AE53D-A28B-4349-9B0B-7A56C1296A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">
            <a:off x="1066684" y="2656835"/>
            <a:ext cx="2024910" cy="2701950"/>
          </a:xfrm>
          <a:prstGeom prst="rect">
            <a:avLst/>
          </a:prstGeom>
        </p:spPr>
      </p:pic>
      <p:pic>
        <p:nvPicPr>
          <p:cNvPr id="19" name="Picture 18" descr="A person sitting in a tree&#10;&#10;Description automatically generated">
            <a:extLst>
              <a:ext uri="{FF2B5EF4-FFF2-40B4-BE49-F238E27FC236}">
                <a16:creationId xmlns:a16="http://schemas.microsoft.com/office/drawing/2014/main" id="{291236F8-952E-4F4B-B78F-9572E4ECA2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832">
            <a:off x="3511161" y="2152374"/>
            <a:ext cx="2221413" cy="1268057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ACD5159-7124-4C9B-9E8E-EAF879D9F0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7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16"/>
    </mc:Choice>
    <mc:Fallback xmlns="">
      <p:transition spd="slow" advTm="14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84D15D-80A8-450D-B351-63F66713555E}"/>
              </a:ext>
            </a:extLst>
          </p:cNvPr>
          <p:cNvSpPr/>
          <p:nvPr/>
        </p:nvSpPr>
        <p:spPr>
          <a:xfrm>
            <a:off x="4076700" y="4699845"/>
            <a:ext cx="7677150" cy="196794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895B4-12E9-439D-B950-404B09A3E1F6}"/>
              </a:ext>
            </a:extLst>
          </p:cNvPr>
          <p:cNvSpPr txBox="1"/>
          <p:nvPr/>
        </p:nvSpPr>
        <p:spPr>
          <a:xfrm>
            <a:off x="3959602" y="352338"/>
            <a:ext cx="4681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DEVELOPING WRITING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3D798-A6CC-421C-B1AC-EC75E226E060}"/>
              </a:ext>
            </a:extLst>
          </p:cNvPr>
          <p:cNvSpPr txBox="1"/>
          <p:nvPr/>
        </p:nvSpPr>
        <p:spPr>
          <a:xfrm>
            <a:off x="469782" y="1333850"/>
            <a:ext cx="348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HOW DO STORIES WORK?</a:t>
            </a:r>
          </a:p>
        </p:txBody>
      </p:sp>
      <p:pic>
        <p:nvPicPr>
          <p:cNvPr id="12" name="Picture 11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747692BE-6304-442F-9DA0-919F5BE4E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121">
            <a:off x="4833137" y="1184157"/>
            <a:ext cx="3092396" cy="2616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13DC5-7B2F-45F1-A638-1EA76711A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0686">
            <a:off x="623727" y="2491594"/>
            <a:ext cx="2049375" cy="263095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2E97D3-08A9-4749-80D2-B37E87671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3651">
            <a:off x="3016494" y="1912254"/>
            <a:ext cx="1673296" cy="2609296"/>
          </a:xfrm>
          <a:prstGeom prst="rect">
            <a:avLst/>
          </a:prstGeom>
        </p:spPr>
      </p:pic>
      <p:pic>
        <p:nvPicPr>
          <p:cNvPr id="16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CDD38B5-6E49-43B8-BDB9-70682CA27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21" y="4794551"/>
            <a:ext cx="1173443" cy="18009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6FD970-8908-47DF-B784-E634F256CAF6}"/>
              </a:ext>
            </a:extLst>
          </p:cNvPr>
          <p:cNvSpPr/>
          <p:nvPr/>
        </p:nvSpPr>
        <p:spPr>
          <a:xfrm>
            <a:off x="4317078" y="5919707"/>
            <a:ext cx="3573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9"/>
              </a:rPr>
              <a:t>https://johnaugust.com/scriptnotes</a:t>
            </a:r>
            <a:endParaRPr lang="en-GB" dirty="0"/>
          </a:p>
          <a:p>
            <a:endParaRPr lang="en-GB" dirty="0"/>
          </a:p>
        </p:txBody>
      </p:sp>
      <p:pic>
        <p:nvPicPr>
          <p:cNvPr id="18" name="Picture 17" descr="A picture containing food&#10;&#10;Description automatically generated">
            <a:extLst>
              <a:ext uri="{FF2B5EF4-FFF2-40B4-BE49-F238E27FC236}">
                <a16:creationId xmlns:a16="http://schemas.microsoft.com/office/drawing/2014/main" id="{DBFED0D6-D403-4FF3-B5EB-E0CA560FA2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3" y="4794551"/>
            <a:ext cx="1161628" cy="18009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0BA42D-67C3-48CF-B159-977B25E3B1CC}"/>
              </a:ext>
            </a:extLst>
          </p:cNvPr>
          <p:cNvSpPr txBox="1"/>
          <p:nvPr/>
        </p:nvSpPr>
        <p:spPr>
          <a:xfrm>
            <a:off x="4211656" y="5233654"/>
            <a:ext cx="380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WHAT CAN I DO OVER SUMMER</a:t>
            </a: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E22A1AB4-092E-4DF4-A11B-75B53A0E79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38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26"/>
    </mc:Choice>
    <mc:Fallback xmlns="">
      <p:transition spd="slow" advTm="7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 animBg="1"/>
      <p:bldP spid="10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5522DD4-A21F-4BE6-B820-CB8D12BD9247}"/>
              </a:ext>
            </a:extLst>
          </p:cNvPr>
          <p:cNvSpPr/>
          <p:nvPr/>
        </p:nvSpPr>
        <p:spPr>
          <a:xfrm>
            <a:off x="4295775" y="4346681"/>
            <a:ext cx="7677150" cy="2084808"/>
          </a:xfrm>
          <a:prstGeom prst="roundRect">
            <a:avLst>
              <a:gd name="adj" fmla="val 1182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895B4-12E9-439D-B950-404B09A3E1F6}"/>
              </a:ext>
            </a:extLst>
          </p:cNvPr>
          <p:cNvSpPr txBox="1"/>
          <p:nvPr/>
        </p:nvSpPr>
        <p:spPr>
          <a:xfrm>
            <a:off x="3959602" y="352338"/>
            <a:ext cx="4681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DEVELOPING WRITING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3D798-A6CC-421C-B1AC-EC75E226E060}"/>
              </a:ext>
            </a:extLst>
          </p:cNvPr>
          <p:cNvSpPr txBox="1"/>
          <p:nvPr/>
        </p:nvSpPr>
        <p:spPr>
          <a:xfrm>
            <a:off x="469782" y="1333850"/>
            <a:ext cx="3073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WRITING NON-FICTION</a:t>
            </a:r>
          </a:p>
        </p:txBody>
      </p:sp>
      <p:pic>
        <p:nvPicPr>
          <p:cNvPr id="6" name="Picture 5" descr="A close up of a bird&#10;&#10;Description automatically generated">
            <a:extLst>
              <a:ext uri="{FF2B5EF4-FFF2-40B4-BE49-F238E27FC236}">
                <a16:creationId xmlns:a16="http://schemas.microsoft.com/office/drawing/2014/main" id="{71D5351D-7C99-4E41-B81D-8E484617A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2" y="1943100"/>
            <a:ext cx="3244710" cy="4591050"/>
          </a:xfrm>
          <a:prstGeom prst="rect">
            <a:avLst/>
          </a:prstGeom>
        </p:spPr>
      </p:pic>
      <p:pic>
        <p:nvPicPr>
          <p:cNvPr id="9" name="Picture 8" descr="A picture containing photo, close, holding, black&#10;&#10;Description automatically generated">
            <a:extLst>
              <a:ext uri="{FF2B5EF4-FFF2-40B4-BE49-F238E27FC236}">
                <a16:creationId xmlns:a16="http://schemas.microsoft.com/office/drawing/2014/main" id="{B96C05B6-60D0-4B73-94AF-4AFD42393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86" y="1419573"/>
            <a:ext cx="1613216" cy="2571401"/>
          </a:xfrm>
          <a:prstGeom prst="rect">
            <a:avLst/>
          </a:prstGeom>
        </p:spPr>
      </p:pic>
      <p:pic>
        <p:nvPicPr>
          <p:cNvPr id="13" name="Picture 12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1C289C8F-862D-4469-9D1D-E047AE45A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7" y="1419572"/>
            <a:ext cx="4119772" cy="25714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70EBA1-E6ED-4DC8-850A-A688EC283FEA}"/>
              </a:ext>
            </a:extLst>
          </p:cNvPr>
          <p:cNvSpPr/>
          <p:nvPr/>
        </p:nvSpPr>
        <p:spPr>
          <a:xfrm>
            <a:off x="7322075" y="4742754"/>
            <a:ext cx="18250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8"/>
              </a:rPr>
              <a:t>https://www.theguardian.com/commentisfree/2020/apr/07/horror-coronavirus-real-imaginary-war-britain</a:t>
            </a:r>
            <a:endParaRPr lang="en-GB" sz="1200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CBF46-A7FC-4FB5-BFB4-B3316315763A}"/>
              </a:ext>
            </a:extLst>
          </p:cNvPr>
          <p:cNvSpPr txBox="1"/>
          <p:nvPr/>
        </p:nvSpPr>
        <p:spPr>
          <a:xfrm>
            <a:off x="4478902" y="4870185"/>
            <a:ext cx="266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WHAT CAN I DO</a:t>
            </a:r>
          </a:p>
          <a:p>
            <a:r>
              <a:rPr lang="en-GB" sz="2400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OVER SUMMER</a:t>
            </a:r>
            <a:r>
              <a:rPr lang="en-GB" sz="24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?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C2101DFD-4253-40C7-B74B-E0542A0BE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890" y="4473432"/>
            <a:ext cx="1194928" cy="1831307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AEF178C-5838-4B8F-97AC-F19BA86FB9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0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19"/>
    </mc:Choice>
    <mc:Fallback xmlns="">
      <p:transition spd="slow" advTm="131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639B0-7FDE-438A-BA84-25F09CB1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Autofit/>
          </a:bodyPr>
          <a:lstStyle/>
          <a:p>
            <a:r>
              <a:rPr lang="en-US" sz="4800" dirty="0">
                <a:cs typeface="Calibri Light"/>
              </a:rPr>
              <a:t>Philip Larkin – Poet of Ordinariness</a:t>
            </a:r>
            <a:endParaRPr lang="en-US" sz="48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9E234-2D45-41B1-8A74-1A15A6DC0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cs typeface="Calibri"/>
              </a:rPr>
              <a:t>Why do we study his poetry ? </a:t>
            </a:r>
          </a:p>
          <a:p>
            <a:pPr marL="0" indent="0">
              <a:buNone/>
            </a:pPr>
            <a:r>
              <a:rPr lang="en-US" sz="2000" dirty="0">
                <a:cs typeface="Calibri"/>
              </a:rPr>
              <a:t>How do we study it ? 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5563A88-FEB5-4297-870B-6D12240CF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0" r="26502" b="3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8" descr="A white sign with black text&#10;&#10;Description generated with high confidence">
            <a:extLst>
              <a:ext uri="{FF2B5EF4-FFF2-40B4-BE49-F238E27FC236}">
                <a16:creationId xmlns:a16="http://schemas.microsoft.com/office/drawing/2014/main" id="{BB361803-638F-441F-A523-7D8DAED365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1138" r="-2" b="1141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9" descr="A picture containing indoor, sitting, toy, small&#10;&#10;Description generated with very high confidence">
            <a:extLst>
              <a:ext uri="{FF2B5EF4-FFF2-40B4-BE49-F238E27FC236}">
                <a16:creationId xmlns:a16="http://schemas.microsoft.com/office/drawing/2014/main" id="{FD8E54CF-7E95-41BA-AFBD-56FB01B691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t="16319" r="2" b="7873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520220-67BC-45DB-AA11-815044A8F642}"/>
              </a:ext>
            </a:extLst>
          </p:cNvPr>
          <p:cNvSpPr txBox="1"/>
          <p:nvPr/>
        </p:nvSpPr>
        <p:spPr>
          <a:xfrm>
            <a:off x="999075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BFA924-6AAD-4C47-99E4-68E056CE812B}"/>
              </a:ext>
            </a:extLst>
          </p:cNvPr>
          <p:cNvSpPr txBox="1"/>
          <p:nvPr/>
        </p:nvSpPr>
        <p:spPr>
          <a:xfrm>
            <a:off x="7656587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884D51-8D7D-4A21-A981-BC7A5D1EE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>
                <a:cs typeface="Calibri Light"/>
              </a:rPr>
              <a:t>Why do people like Larkin?</a:t>
            </a:r>
            <a:endParaRPr lang="en-US" sz="44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4051FED-CF0D-4DDD-A9BB-E58FEEFE7C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580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296" y="3780825"/>
            <a:ext cx="5609219" cy="741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endParaRPr lang="en-US" sz="2000"/>
          </a:p>
          <a:p>
            <a:pPr algn="l"/>
            <a:endParaRPr lang="en-US" sz="2000">
              <a:cs typeface="Calibri"/>
            </a:endParaRPr>
          </a:p>
          <a:p>
            <a:pPr algn="l"/>
            <a:endParaRPr lang="en-US" sz="2000">
              <a:cs typeface="Calibri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2E5A8E1-2A22-48D0-9556-E21648FA1E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2AA2300-0FA6-4328-9BD8-1D67925C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3E1FE85-D0BF-41D3-8B85-04776368E1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135" y="0"/>
            <a:ext cx="3236976" cy="299515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072B470-1E76-42B5-86EA-1FB0F881D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DD8B025-3845-4DEF-98B6-7C0BF531D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3156"/>
            <a:ext cx="393344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6" descr="A picture containing person, man, holding, standing&#10;&#10;Description generated with very high confidence">
            <a:extLst>
              <a:ext uri="{FF2B5EF4-FFF2-40B4-BE49-F238E27FC236}">
                <a16:creationId xmlns:a16="http://schemas.microsoft.com/office/drawing/2014/main" id="{F5151E3C-4F08-4AE5-9DFC-1F21E7D05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28863" y="1600957"/>
            <a:ext cx="2617251" cy="3485703"/>
          </a:xfrm>
          <a:prstGeom prst="rect">
            <a:avLst/>
          </a:prstGeom>
        </p:spPr>
      </p:pic>
      <p:pic>
        <p:nvPicPr>
          <p:cNvPr id="13" name="Picture 13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CEDD9507-4630-4A4F-9883-8CB361997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989682" y="749060"/>
            <a:ext cx="2308893" cy="1298752"/>
          </a:xfrm>
          <a:prstGeom prst="rect">
            <a:avLst/>
          </a:prstGeom>
        </p:spPr>
      </p:pic>
      <p:pic>
        <p:nvPicPr>
          <p:cNvPr id="10" name="Picture 10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EECF6FC5-C37F-4FB4-9C3D-F8BFD8ABB3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9747682" y="738781"/>
            <a:ext cx="2178429" cy="2012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56D79F-1B6D-4237-A526-83A5E79888EF}"/>
              </a:ext>
            </a:extLst>
          </p:cNvPr>
          <p:cNvSpPr txBox="1"/>
          <p:nvPr/>
        </p:nvSpPr>
        <p:spPr>
          <a:xfrm>
            <a:off x="9718246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B22500-9168-46EF-814E-890FCC5A3858}"/>
              </a:ext>
            </a:extLst>
          </p:cNvPr>
          <p:cNvSpPr txBox="1"/>
          <p:nvPr/>
        </p:nvSpPr>
        <p:spPr>
          <a:xfrm>
            <a:off x="7371254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F4232-8883-4F60-A92D-4A45A242CEBD}"/>
              </a:ext>
            </a:extLst>
          </p:cNvPr>
          <p:cNvSpPr txBox="1"/>
          <p:nvPr/>
        </p:nvSpPr>
        <p:spPr>
          <a:xfrm>
            <a:off x="624645" y="4886605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044C1F-D83D-446F-AE59-D07227015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0D52B2-10F0-4CEA-B7A7-BAFE3AFA8802}"/>
              </a:ext>
            </a:extLst>
          </p:cNvPr>
          <p:cNvSpPr txBox="1"/>
          <p:nvPr/>
        </p:nvSpPr>
        <p:spPr>
          <a:xfrm>
            <a:off x="9198310" y="5087806"/>
            <a:ext cx="2599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14"/>
              </a:rPr>
              <a:t>https://planetradio.co.uk/podcasts/frank-skinner-poetry-podcast/listen/2029449/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|1.2|0.6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31.4|22.2|18.9|8.5|12.4|14.3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9|11.1|11.3|0.6|2.6|7.1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8.7|24|15.9|1.4|1.5|17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339</Words>
  <Application>Microsoft Office PowerPoint</Application>
  <PresentationFormat>Widescreen</PresentationFormat>
  <Paragraphs>49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Adobe Fan Heiti Std B</vt:lpstr>
      <vt:lpstr>Adobe Gothic Std B</vt:lpstr>
      <vt:lpstr>Aharoni</vt:lpstr>
      <vt:lpstr>Arial</vt:lpstr>
      <vt:lpstr>Calibri</vt:lpstr>
      <vt:lpstr>Calibri Light</vt:lpstr>
      <vt:lpstr>office theme</vt:lpstr>
      <vt:lpstr>ENGLISH LANGUAGE AND LITERATURE AT XAVERIAN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Philip Larkin – Poet of Ordinariness</vt:lpstr>
      <vt:lpstr>Why do people like Larkin?</vt:lpstr>
      <vt:lpstr>Larkin is... </vt:lpstr>
      <vt:lpstr>T               The Individual and Society module compares and contrasts Larkin's 'Whitsun Weddings' collection with the novel 'The Great Gatsby'. </vt:lpstr>
      <vt:lpstr> The Great Gatsby by F.Scott Fitzgerald 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Stephen Hall</cp:lastModifiedBy>
  <cp:revision>258</cp:revision>
  <dcterms:created xsi:type="dcterms:W3CDTF">2020-06-10T13:01:05Z</dcterms:created>
  <dcterms:modified xsi:type="dcterms:W3CDTF">2020-06-25T14:54:49Z</dcterms:modified>
</cp:coreProperties>
</file>