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8" r:id="rId4"/>
    <p:sldId id="270" r:id="rId5"/>
    <p:sldId id="272" r:id="rId6"/>
    <p:sldId id="273" r:id="rId7"/>
    <p:sldId id="274" r:id="rId8"/>
    <p:sldId id="275" r:id="rId9"/>
    <p:sldId id="276" r:id="rId10"/>
    <p:sldId id="279" r:id="rId11"/>
    <p:sldId id="281" r:id="rId12"/>
    <p:sldId id="282" r:id="rId13"/>
    <p:sldId id="283" r:id="rId14"/>
    <p:sldId id="284" r:id="rId15"/>
    <p:sldId id="285" r:id="rId16"/>
    <p:sldId id="258" r:id="rId17"/>
    <p:sldId id="263" r:id="rId18"/>
    <p:sldId id="267" r:id="rId19"/>
    <p:sldId id="265" r:id="rId20"/>
    <p:sldId id="264" r:id="rId21"/>
    <p:sldId id="266" r:id="rId22"/>
    <p:sldId id="259" r:id="rId23"/>
    <p:sldId id="260" r:id="rId24"/>
    <p:sldId id="261" r:id="rId25"/>
    <p:sldId id="262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BB73-855D-4AE8-B048-451314BDE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09C32-CB49-4FA9-80E3-30F9E9E37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F2FB3-2D63-40EA-90D1-34D0DDD8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5D0A-13F7-4AA1-B5AE-9CF030D3F4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CAC25-7CC8-4B21-B3EE-5604DE74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D9B8D-3CE5-469E-93D9-FCFA1D62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9E59-5E0D-42DF-B11F-3FFEA675F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42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27B7-30C8-4842-97FA-9D8AE614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E9C46-2DC2-4C30-8E63-E3CC2B67C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F3A0-C612-4B6C-8E14-DB673C86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5D0A-13F7-4AA1-B5AE-9CF030D3F4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A24EA-C3B1-48C3-9483-4B131746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B784B-6838-4002-9F05-D1B73CCB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9E59-5E0D-42DF-B11F-3FFEA675F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7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39E0C-28A7-4134-9E61-147EE729E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A35EA-D054-4617-BF57-76C6221C9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909E9-3668-41F9-900C-16076D27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5D0A-13F7-4AA1-B5AE-9CF030D3F4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140FB-6A26-462F-A847-C0006198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65725-FE9A-48AF-99AB-EE00ED86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9E59-5E0D-42DF-B11F-3FFEA675F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4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FABA-AE8B-4F77-9EB4-82A86B3B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31FC6-D402-4E14-8C8D-4301D1CC9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05129-5BF9-4D7D-A122-D461B64C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5D0A-13F7-4AA1-B5AE-9CF030D3F4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F7725-46F8-49D8-B627-687F7063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84C5F-5C61-446A-B515-5A767E57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9E59-5E0D-42DF-B11F-3FFEA675F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2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9EDC-78BB-43E8-8FE1-2906534A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6DEC9-9AFE-4425-BA99-B56A7ADFB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2EFA-7741-40A3-888F-12822A7A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5D0A-13F7-4AA1-B5AE-9CF030D3F4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C4D4-9EF3-4676-87D3-D051323D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2915F-6C8D-4AAB-A937-7C93FE7D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9E59-5E0D-42DF-B11F-3FFEA675F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7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4690-0D77-499B-84D8-C9E93CAB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E1843-E0B5-4C0A-A60B-AEE75218E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8E388-B229-4803-A631-7EBCD9CE0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17756-AE03-4CA5-A5F0-E0DE7899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5D0A-13F7-4AA1-B5AE-9CF030D3F4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66B68-3B47-4AB2-919E-B49EC7E1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6DDA4-F0E9-4A40-967B-205583E8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9E59-5E0D-42DF-B11F-3FFEA675F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0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2476-50D9-4DA6-A3F6-DBBA5A7E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EDCE-EEE7-44A2-AE57-F4A54706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FB2DB-B3F6-460D-9580-97857D6CD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75B1B-7CEC-416D-816E-45168B9F3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2500A-82C5-4CFE-B1DD-2B7CACAE5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2E9AC-3D61-49E8-A66A-4D0E8BEC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5D0A-13F7-4AA1-B5AE-9CF030D3F4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AF754-5462-43F8-92BD-635C79C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7D3D62-E34A-4032-AF70-EECDD9FB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9E59-5E0D-42DF-B11F-3FFEA675F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5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6431-3356-4DD5-9542-478F2AE8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E326E-DA08-446D-AB4F-AAD2E071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5D0A-13F7-4AA1-B5AE-9CF030D3F4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237C6-CA29-41A6-BDDD-CD7045E8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A48CD-A476-41B1-A0B7-595E303F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9E59-5E0D-42DF-B11F-3FFEA675F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6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44712-D50E-4B60-8985-7F8CE8D1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5D0A-13F7-4AA1-B5AE-9CF030D3F4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6687A-0136-4CB7-AD4B-836CF7EC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DB5A0-A4AF-468C-93C2-7E4DF2CD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9E59-5E0D-42DF-B11F-3FFEA675F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44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2B2C-40DB-4D19-989D-1F840D7B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0546-BEF2-45B4-8571-3617B0910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F043B-B20F-4281-AFE7-E817D5E3A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F2BBB-2B12-4B61-B115-30F1877E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5D0A-13F7-4AA1-B5AE-9CF030D3F4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905E0-BDA1-4026-B22A-E457E84F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587FA-5D25-4B7D-AC86-B4F5CD72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9E59-5E0D-42DF-B11F-3FFEA675F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AB92-22C2-415A-BE84-DA66CB9F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346A3-8A3D-4C79-9C38-93793E614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4FBDD-E57E-4332-B320-83351B4A0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D8D89-5452-43CF-B199-4CB07494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5D0A-13F7-4AA1-B5AE-9CF030D3F4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4CBE6-91D1-4607-BA6B-E0024149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35D2D-C8B6-44E4-8D94-F2244382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9E59-5E0D-42DF-B11F-3FFEA675F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62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1732B-E290-4C34-9658-7D9A4285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4EFFA-D693-49D5-8E5D-950D50084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4C2FE-46D3-4B80-AE8E-36D12A9A3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85D0A-13F7-4AA1-B5AE-9CF030D3F420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B82C3-2D24-415B-B70E-66F146235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6F3C-5A48-4AC7-8CDA-F5711B83D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9E59-5E0D-42DF-B11F-3FFEA675F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66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dQqzwFS81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pinterest.co.uk/xavsgraphics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Meu_AMfbys?start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zzIUb1tAY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HynaYp8dH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iOAsNSlwH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p4vgoKdbk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BCD39130-02CE-49D4-BC43-037FDC4B4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48" y="643467"/>
            <a:ext cx="78743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9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3CBAB82F-3445-4742-A004-A7BF549B2D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346" y="643467"/>
            <a:ext cx="86373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3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236E9F-AE54-45A8-8B5F-6D80AA211F50}"/>
              </a:ext>
            </a:extLst>
          </p:cNvPr>
          <p:cNvSpPr/>
          <p:nvPr/>
        </p:nvSpPr>
        <p:spPr>
          <a:xfrm>
            <a:off x="3946437" y="2782669"/>
            <a:ext cx="42991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INSERT LINK TO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‘GRAPHICS STUDENT’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VIDEO </a:t>
            </a:r>
          </a:p>
        </p:txBody>
      </p:sp>
      <p:pic>
        <p:nvPicPr>
          <p:cNvPr id="4" name="YdQqzwFS81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6665" y="204182"/>
            <a:ext cx="11518669" cy="64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7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A4A4E3-9714-4FA1-9542-6B33DDCDA8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346" y="643467"/>
            <a:ext cx="86373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4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CA0627C-4C7D-4CE5-A91E-DCF6C96BAE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29" y="1558636"/>
            <a:ext cx="5708563" cy="403167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41523B-F9FF-4FCD-A529-545EBB9767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710" y="1558636"/>
            <a:ext cx="5708561" cy="4031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6DD69-5800-4136-BFA3-EA5D27D28609}"/>
              </a:ext>
            </a:extLst>
          </p:cNvPr>
          <p:cNvSpPr txBox="1"/>
          <p:nvPr/>
        </p:nvSpPr>
        <p:spPr>
          <a:xfrm>
            <a:off x="10376452" y="5590308"/>
            <a:ext cx="1815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Mah-noor Anwar</a:t>
            </a:r>
          </a:p>
        </p:txBody>
      </p:sp>
    </p:spTree>
    <p:extLst>
      <p:ext uri="{BB962C8B-B14F-4D97-AF65-F5344CB8AC3E}">
        <p14:creationId xmlns:p14="http://schemas.microsoft.com/office/powerpoint/2010/main" val="197307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979BBBA-8F55-46EA-86C5-A3277200DA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92282"/>
            <a:ext cx="5673436" cy="567343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300BFC-855E-4767-B405-8098B53F2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815" y="346363"/>
            <a:ext cx="4354225" cy="6165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4C2648-1C4C-42E7-8005-0F1DA898FD5D}"/>
              </a:ext>
            </a:extLst>
          </p:cNvPr>
          <p:cNvSpPr txBox="1"/>
          <p:nvPr/>
        </p:nvSpPr>
        <p:spPr>
          <a:xfrm>
            <a:off x="516835" y="6265718"/>
            <a:ext cx="21998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Mah-noor Anwar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65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x&#10;&#10;Description automatically generated">
            <a:extLst>
              <a:ext uri="{FF2B5EF4-FFF2-40B4-BE49-F238E27FC236}">
                <a16:creationId xmlns:a16="http://schemas.microsoft.com/office/drawing/2014/main" id="{4A088BDA-FFC5-43E4-A422-9E7231AA2A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69" y="346362"/>
            <a:ext cx="4874419" cy="6165273"/>
          </a:xfrm>
          <a:prstGeom prst="rect">
            <a:avLst/>
          </a:prstGeom>
        </p:spPr>
      </p:pic>
      <p:pic>
        <p:nvPicPr>
          <p:cNvPr id="5" name="Picture 4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197425E4-2AEA-4E31-BD91-78CC4F9CF9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19990"/>
            <a:ext cx="5618018" cy="5618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005C5F-B867-4249-91E0-3183CE5AC2DE}"/>
              </a:ext>
            </a:extLst>
          </p:cNvPr>
          <p:cNvSpPr txBox="1"/>
          <p:nvPr/>
        </p:nvSpPr>
        <p:spPr>
          <a:xfrm>
            <a:off x="10190922" y="6282203"/>
            <a:ext cx="2425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Mah-noor Anwar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31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78EBE87-B59C-481A-9FE5-909DAA76D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36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4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02CC0690-928D-4AB1-A098-A382686D7A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346" y="643467"/>
            <a:ext cx="86373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03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F06A89-D43E-43E0-A546-EDCFEB25A1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346" y="643467"/>
            <a:ext cx="86373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E1E372-5470-49A5-B214-BE064D3F87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346" y="643467"/>
            <a:ext cx="86373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5F8AB-1511-4710-92D2-8D656EA84D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1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4AF9CBC0-FBBC-49E5-8C6B-4862DBB66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8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694E83-9355-4AD7-AD9E-964ADCB453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346" y="643467"/>
            <a:ext cx="86373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80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241ADE6-FDE5-42AC-8DB6-FFC3D9CEEA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6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E50B38-1719-4596-8EFC-A2F8AB0DA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EB7B82-8C25-47B7-9E6A-EE37431C0C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26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6497BF75-C22C-46BD-8E8C-13D9A7D05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25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582E9AD-E389-4241-BBFD-2EE2259B9D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406" y="643467"/>
            <a:ext cx="95231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6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03B9D6B8-4268-439D-97FE-C89C6E9858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346" y="643467"/>
            <a:ext cx="86373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46792C-0E0A-4893-9280-A080AE9AA5CE}"/>
              </a:ext>
            </a:extLst>
          </p:cNvPr>
          <p:cNvSpPr txBox="1"/>
          <p:nvPr/>
        </p:nvSpPr>
        <p:spPr>
          <a:xfrm>
            <a:off x="3577484" y="2998004"/>
            <a:ext cx="5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INSERT LINK TO ‘GRAPHICS CLASSROOM TOUR’ VIDEO </a:t>
            </a:r>
          </a:p>
        </p:txBody>
      </p:sp>
      <p:pic>
        <p:nvPicPr>
          <p:cNvPr id="4" name="xMeu_AMfby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513" y="299257"/>
            <a:ext cx="11127971" cy="62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22B303-4142-49C6-A4D6-BEF5CF2AB4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346" y="643467"/>
            <a:ext cx="86373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C9B160-F689-4027-9E6F-E530086D3049}"/>
              </a:ext>
            </a:extLst>
          </p:cNvPr>
          <p:cNvSpPr txBox="1"/>
          <p:nvPr/>
        </p:nvSpPr>
        <p:spPr>
          <a:xfrm>
            <a:off x="2067339" y="2658695"/>
            <a:ext cx="7673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INSERT LINK TO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‘GRAPHICS FOLDER L6 1’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VIDEO </a:t>
            </a:r>
          </a:p>
        </p:txBody>
      </p:sp>
      <p:pic>
        <p:nvPicPr>
          <p:cNvPr id="2" name="7zzIUb1tAY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0771" y="232757"/>
            <a:ext cx="11290531" cy="63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963F7-0AAE-424B-B52A-962096755F17}"/>
              </a:ext>
            </a:extLst>
          </p:cNvPr>
          <p:cNvSpPr/>
          <p:nvPr/>
        </p:nvSpPr>
        <p:spPr>
          <a:xfrm>
            <a:off x="3663763" y="2647986"/>
            <a:ext cx="486447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INSERT LINK TO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‘GRAPHICS FOLDER L6 2’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VIDEO </a:t>
            </a:r>
          </a:p>
        </p:txBody>
      </p:sp>
      <p:pic>
        <p:nvPicPr>
          <p:cNvPr id="3" name="vHynaYp8dH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7570" y="217689"/>
            <a:ext cx="11435542" cy="64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3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00C9C-77F1-4C5F-9D37-67AB2FD2608B}"/>
              </a:ext>
            </a:extLst>
          </p:cNvPr>
          <p:cNvSpPr/>
          <p:nvPr/>
        </p:nvSpPr>
        <p:spPr>
          <a:xfrm>
            <a:off x="3423358" y="2551837"/>
            <a:ext cx="5345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INSERT LINK TO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‘GRAPHICS FOLDER U6 1’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VIDEO </a:t>
            </a:r>
          </a:p>
        </p:txBody>
      </p:sp>
      <p:pic>
        <p:nvPicPr>
          <p:cNvPr id="3" name="uiOAsNSlwH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7323" y="254577"/>
            <a:ext cx="11310851" cy="63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5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37B07-C685-4E46-AC00-E30BD272846A}"/>
              </a:ext>
            </a:extLst>
          </p:cNvPr>
          <p:cNvSpPr/>
          <p:nvPr/>
        </p:nvSpPr>
        <p:spPr>
          <a:xfrm>
            <a:off x="3612467" y="2551837"/>
            <a:ext cx="49670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INSERT LINK TO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‘GRAPHICS FOLDER U6 2’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VIDEO </a:t>
            </a:r>
          </a:p>
        </p:txBody>
      </p:sp>
      <p:pic>
        <p:nvPicPr>
          <p:cNvPr id="3" name="wp4vgoKdbk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756" y="155864"/>
            <a:ext cx="11693236" cy="65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63</Words>
  <Application>Microsoft Office PowerPoint</Application>
  <PresentationFormat>Widescreen</PresentationFormat>
  <Paragraphs>19</Paragraphs>
  <Slides>26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Burney</dc:creator>
  <cp:lastModifiedBy>Stephen Hall</cp:lastModifiedBy>
  <cp:revision>11</cp:revision>
  <dcterms:created xsi:type="dcterms:W3CDTF">2020-06-19T09:34:09Z</dcterms:created>
  <dcterms:modified xsi:type="dcterms:W3CDTF">2020-06-25T13:52:08Z</dcterms:modified>
</cp:coreProperties>
</file>