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38" r:id="rId5"/>
    <p:sldId id="342" r:id="rId6"/>
    <p:sldId id="291" r:id="rId7"/>
    <p:sldId id="339" r:id="rId8"/>
    <p:sldId id="354" r:id="rId9"/>
    <p:sldId id="343" r:id="rId10"/>
    <p:sldId id="373" r:id="rId11"/>
    <p:sldId id="372" r:id="rId12"/>
    <p:sldId id="374" r:id="rId13"/>
    <p:sldId id="361" r:id="rId14"/>
    <p:sldId id="355" r:id="rId15"/>
    <p:sldId id="376" r:id="rId16"/>
    <p:sldId id="370" r:id="rId17"/>
    <p:sldId id="369" r:id="rId18"/>
    <p:sldId id="368" r:id="rId19"/>
    <p:sldId id="367" r:id="rId20"/>
    <p:sldId id="366" r:id="rId21"/>
    <p:sldId id="365" r:id="rId22"/>
    <p:sldId id="364" r:id="rId23"/>
    <p:sldId id="363" r:id="rId24"/>
    <p:sldId id="362" r:id="rId25"/>
    <p:sldId id="347" r:id="rId26"/>
    <p:sldId id="356" r:id="rId27"/>
    <p:sldId id="357" r:id="rId28"/>
    <p:sldId id="359" r:id="rId29"/>
    <p:sldId id="360" r:id="rId30"/>
    <p:sldId id="348" r:id="rId31"/>
    <p:sldId id="294" r:id="rId3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65D40-69DD-BA58-972F-48E3C6C4A9A6}" v="111" dt="2020-06-19T11:48:53.511"/>
    <p1510:client id="{15E59BC7-1B97-7CF4-0366-C821CDC4BB55}" v="38" dt="2020-06-18T14:25:03.993"/>
    <p1510:client id="{1C415B09-5065-0629-FFE7-4BB8A01B38E9}" v="354" dt="2020-06-20T11:53:04.575"/>
    <p1510:client id="{1E54969B-A884-BF79-9BEC-2457373AA66E}" v="44" dt="2020-06-19T11:26:03.013"/>
    <p1510:client id="{4053C9A0-0495-DA4E-ABBE-94C0D03BCC6F}" v="11" dt="2020-06-18T19:12:28.652"/>
    <p1510:client id="{54F978E2-5055-F06F-2309-D596560AB1AE}" v="179" dt="2020-06-19T07:44:14.757"/>
    <p1510:client id="{5D41A2C2-212B-F352-2371-E91FE97D85BC}" v="20" dt="2020-06-19T14:07:39.297"/>
    <p1510:client id="{5E1A56F8-67A9-188A-72BA-A3F93A765AC1}" v="47" dt="2020-06-19T14:00:16.679"/>
    <p1510:client id="{7D86B2FA-6D31-245F-6FAD-6FA49E6A1288}" v="50" dt="2020-06-19T09:24:04.314"/>
    <p1510:client id="{863666DC-2C22-4C82-B67F-5435A921172F}" v="17" dt="2020-06-19T08:58:19.316"/>
    <p1510:client id="{96924DDF-5D34-10D7-958A-8302F1966AF0}" v="366" dt="2020-06-20T12:14:46.184"/>
    <p1510:client id="{E0ED6BF6-1B3B-1F84-21A7-CCF8EEF29680}" v="134" dt="2020-06-20T12:39:20.009"/>
    <p1510:client id="{E15C955F-26DB-4E93-9862-AE96C1230845}" v="29" dt="2020-06-19T11:33:46.580"/>
    <p1510:client id="{E4787038-764A-9872-DD18-3BCE70D46DE3}" v="59" dt="2020-06-18T13:31:16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33456b5b2e86ae52676139276400218c1927f6a51f5b5052fa7f575b4c1827b2::" providerId="AD" clId="Web-{E15C955F-26DB-4E93-9862-AE96C1230845}"/>
    <pc:docChg chg="modSld">
      <pc:chgData name="Guest User" userId="S::urn:spo:anon#33456b5b2e86ae52676139276400218c1927f6a51f5b5052fa7f575b4c1827b2::" providerId="AD" clId="Web-{E15C955F-26DB-4E93-9862-AE96C1230845}" dt="2020-06-19T11:33:46.580" v="24" actId="1076"/>
      <pc:docMkLst>
        <pc:docMk/>
      </pc:docMkLst>
      <pc:sldChg chg="addSp modSp">
        <pc:chgData name="Guest User" userId="S::urn:spo:anon#33456b5b2e86ae52676139276400218c1927f6a51f5b5052fa7f575b4c1827b2::" providerId="AD" clId="Web-{E15C955F-26DB-4E93-9862-AE96C1230845}" dt="2020-06-19T11:33:46.580" v="24" actId="1076"/>
        <pc:sldMkLst>
          <pc:docMk/>
          <pc:sldMk cId="0" sldId="343"/>
        </pc:sldMkLst>
        <pc:picChg chg="mod">
          <ac:chgData name="Guest User" userId="S::urn:spo:anon#33456b5b2e86ae52676139276400218c1927f6a51f5b5052fa7f575b4c1827b2::" providerId="AD" clId="Web-{E15C955F-26DB-4E93-9862-AE96C1230845}" dt="2020-06-19T11:29:30.797" v="13" actId="1076"/>
          <ac:picMkLst>
            <pc:docMk/>
            <pc:sldMk cId="0" sldId="343"/>
            <ac:picMk id="3" creationId="{A1D40F49-F1F7-4DA4-97F0-4D3AF7FC7A7A}"/>
          </ac:picMkLst>
        </pc:picChg>
        <pc:picChg chg="add mod">
          <ac:chgData name="Guest User" userId="S::urn:spo:anon#33456b5b2e86ae52676139276400218c1927f6a51f5b5052fa7f575b4c1827b2::" providerId="AD" clId="Web-{E15C955F-26DB-4E93-9862-AE96C1230845}" dt="2020-06-19T11:27:43.906" v="3" actId="1076"/>
          <ac:picMkLst>
            <pc:docMk/>
            <pc:sldMk cId="0" sldId="343"/>
            <ac:picMk id="4" creationId="{FE7108D7-051B-4EA8-9471-973E4FFC2AE6}"/>
          </ac:picMkLst>
        </pc:picChg>
        <pc:picChg chg="add mod">
          <ac:chgData name="Guest User" userId="S::urn:spo:anon#33456b5b2e86ae52676139276400218c1927f6a51f5b5052fa7f575b4c1827b2::" providerId="AD" clId="Web-{E15C955F-26DB-4E93-9862-AE96C1230845}" dt="2020-06-19T11:29:14.641" v="12" actId="1076"/>
          <ac:picMkLst>
            <pc:docMk/>
            <pc:sldMk cId="0" sldId="343"/>
            <ac:picMk id="5" creationId="{33193DB9-B173-4725-A2E3-8A2372C1E5B7}"/>
          </ac:picMkLst>
        </pc:picChg>
        <pc:picChg chg="add mod modCrop">
          <ac:chgData name="Guest User" userId="S::urn:spo:anon#33456b5b2e86ae52676139276400218c1927f6a51f5b5052fa7f575b4c1827b2::" providerId="AD" clId="Web-{E15C955F-26DB-4E93-9862-AE96C1230845}" dt="2020-06-19T11:31:35.407" v="20" actId="1076"/>
          <ac:picMkLst>
            <pc:docMk/>
            <pc:sldMk cId="0" sldId="343"/>
            <ac:picMk id="7" creationId="{27A623F1-8F8D-4E16-AAEC-680AD9AD5B45}"/>
          </ac:picMkLst>
        </pc:picChg>
        <pc:picChg chg="add mod">
          <ac:chgData name="Guest User" userId="S::urn:spo:anon#33456b5b2e86ae52676139276400218c1927f6a51f5b5052fa7f575b4c1827b2::" providerId="AD" clId="Web-{E15C955F-26DB-4E93-9862-AE96C1230845}" dt="2020-06-19T11:33:46.580" v="24" actId="1076"/>
          <ac:picMkLst>
            <pc:docMk/>
            <pc:sldMk cId="0" sldId="343"/>
            <ac:picMk id="8" creationId="{0B119169-D75D-4F97-8F16-CE62A50C068F}"/>
          </ac:picMkLst>
        </pc:picChg>
      </pc:sldChg>
    </pc:docChg>
  </pc:docChgLst>
  <pc:docChgLst>
    <pc:chgData name="Brian Medley" userId="S::b.medley@xaverian.ac.uk::c306efcb-7ef6-4377-8051-ae3e1af3e749" providerId="AD" clId="Web-{96924DDF-5D34-10D7-958A-8302F1966AF0}"/>
    <pc:docChg chg="addSld modSld sldOrd">
      <pc:chgData name="Brian Medley" userId="S::b.medley@xaverian.ac.uk::c306efcb-7ef6-4377-8051-ae3e1af3e749" providerId="AD" clId="Web-{96924DDF-5D34-10D7-958A-8302F1966AF0}" dt="2020-06-20T12:14:46.106" v="354" actId="20577"/>
      <pc:docMkLst>
        <pc:docMk/>
      </pc:docMkLst>
      <pc:sldChg chg="delSp modSp">
        <pc:chgData name="Brian Medley" userId="S::b.medley@xaverian.ac.uk::c306efcb-7ef6-4377-8051-ae3e1af3e749" providerId="AD" clId="Web-{96924DDF-5D34-10D7-958A-8302F1966AF0}" dt="2020-06-20T12:14:46.106" v="353" actId="20577"/>
        <pc:sldMkLst>
          <pc:docMk/>
          <pc:sldMk cId="1071876054" sldId="361"/>
        </pc:sldMkLst>
        <pc:spChg chg="mod">
          <ac:chgData name="Brian Medley" userId="S::b.medley@xaverian.ac.uk::c306efcb-7ef6-4377-8051-ae3e1af3e749" providerId="AD" clId="Web-{96924DDF-5D34-10D7-958A-8302F1966AF0}" dt="2020-06-20T12:12:30.028" v="242" actId="1076"/>
          <ac:spMkLst>
            <pc:docMk/>
            <pc:sldMk cId="1071876054" sldId="361"/>
            <ac:spMk id="2" creationId="{00000000-0000-0000-0000-000000000000}"/>
          </ac:spMkLst>
        </pc:spChg>
        <pc:spChg chg="del">
          <ac:chgData name="Brian Medley" userId="S::b.medley@xaverian.ac.uk::c306efcb-7ef6-4377-8051-ae3e1af3e749" providerId="AD" clId="Web-{96924DDF-5D34-10D7-958A-8302F1966AF0}" dt="2020-06-20T11:57:16.040" v="24"/>
          <ac:spMkLst>
            <pc:docMk/>
            <pc:sldMk cId="1071876054" sldId="361"/>
            <ac:spMk id="3" creationId="{3790CC36-FC7A-42FF-A464-AAC58FF952EA}"/>
          </ac:spMkLst>
        </pc:spChg>
        <pc:spChg chg="del mod">
          <ac:chgData name="Brian Medley" userId="S::b.medley@xaverian.ac.uk::c306efcb-7ef6-4377-8051-ae3e1af3e749" providerId="AD" clId="Web-{96924DDF-5D34-10D7-958A-8302F1966AF0}" dt="2020-06-20T11:57:16.040" v="23"/>
          <ac:spMkLst>
            <pc:docMk/>
            <pc:sldMk cId="1071876054" sldId="361"/>
            <ac:spMk id="6" creationId="{F61954DF-28C9-4158-9D54-1410311DCD10}"/>
          </ac:spMkLst>
        </pc:spChg>
        <pc:spChg chg="mod">
          <ac:chgData name="Brian Medley" userId="S::b.medley@xaverian.ac.uk::c306efcb-7ef6-4377-8051-ae3e1af3e749" providerId="AD" clId="Web-{96924DDF-5D34-10D7-958A-8302F1966AF0}" dt="2020-06-20T12:14:46.106" v="353" actId="20577"/>
          <ac:spMkLst>
            <pc:docMk/>
            <pc:sldMk cId="1071876054" sldId="361"/>
            <ac:spMk id="12" creationId="{F1D4716A-0A1C-4C1A-915F-E2E1DF4D5CF2}"/>
          </ac:spMkLst>
        </pc:spChg>
        <pc:spChg chg="mod">
          <ac:chgData name="Brian Medley" userId="S::b.medley@xaverian.ac.uk::c306efcb-7ef6-4377-8051-ae3e1af3e749" providerId="AD" clId="Web-{96924DDF-5D34-10D7-958A-8302F1966AF0}" dt="2020-06-20T12:14:37.684" v="333" actId="20577"/>
          <ac:spMkLst>
            <pc:docMk/>
            <pc:sldMk cId="1071876054" sldId="361"/>
            <ac:spMk id="13" creationId="{57098E9F-C2F8-4743-A027-6E53695CB5D1}"/>
          </ac:spMkLst>
        </pc:spChg>
        <pc:spChg chg="mod">
          <ac:chgData name="Brian Medley" userId="S::b.medley@xaverian.ac.uk::c306efcb-7ef6-4377-8051-ae3e1af3e749" providerId="AD" clId="Web-{96924DDF-5D34-10D7-958A-8302F1966AF0}" dt="2020-06-20T12:12:57.981" v="248" actId="1076"/>
          <ac:spMkLst>
            <pc:docMk/>
            <pc:sldMk cId="1071876054" sldId="361"/>
            <ac:spMk id="15" creationId="{1A47A60D-E128-4F4C-AD39-99660BE8EC44}"/>
          </ac:spMkLst>
        </pc:spChg>
        <pc:picChg chg="del mod">
          <ac:chgData name="Brian Medley" userId="S::b.medley@xaverian.ac.uk::c306efcb-7ef6-4377-8051-ae3e1af3e749" providerId="AD" clId="Web-{96924DDF-5D34-10D7-958A-8302F1966AF0}" dt="2020-06-20T12:10:52.184" v="180"/>
          <ac:picMkLst>
            <pc:docMk/>
            <pc:sldMk cId="1071876054" sldId="361"/>
            <ac:picMk id="5" creationId="{2FA798F7-8C17-4838-9642-B9E2B7B38DD9}"/>
          </ac:picMkLst>
        </pc:picChg>
        <pc:picChg chg="mod">
          <ac:chgData name="Brian Medley" userId="S::b.medley@xaverian.ac.uk::c306efcb-7ef6-4377-8051-ae3e1af3e749" providerId="AD" clId="Web-{96924DDF-5D34-10D7-958A-8302F1966AF0}" dt="2020-06-20T12:14:15.668" v="302" actId="1076"/>
          <ac:picMkLst>
            <pc:docMk/>
            <pc:sldMk cId="1071876054" sldId="361"/>
            <ac:picMk id="10" creationId="{10A0835F-3503-4E0B-AA35-6F12D66B96E8}"/>
          </ac:picMkLst>
        </pc:picChg>
        <pc:picChg chg="mod">
          <ac:chgData name="Brian Medley" userId="S::b.medley@xaverian.ac.uk::c306efcb-7ef6-4377-8051-ae3e1af3e749" providerId="AD" clId="Web-{96924DDF-5D34-10D7-958A-8302F1966AF0}" dt="2020-06-20T12:13:58.434" v="262" actId="1076"/>
          <ac:picMkLst>
            <pc:docMk/>
            <pc:sldMk cId="1071876054" sldId="361"/>
            <ac:picMk id="11" creationId="{230BEFE7-B9D8-44A4-87A4-3CE87A763B6E}"/>
          </ac:picMkLst>
        </pc:picChg>
        <pc:picChg chg="mod">
          <ac:chgData name="Brian Medley" userId="S::b.medley@xaverian.ac.uk::c306efcb-7ef6-4377-8051-ae3e1af3e749" providerId="AD" clId="Web-{96924DDF-5D34-10D7-958A-8302F1966AF0}" dt="2020-06-20T12:12:57.981" v="247" actId="1076"/>
          <ac:picMkLst>
            <pc:docMk/>
            <pc:sldMk cId="1071876054" sldId="361"/>
            <ac:picMk id="14" creationId="{A1BE8622-F4C5-4CB1-AB03-3217BCD771F1}"/>
          </ac:picMkLst>
        </pc:picChg>
      </pc:sldChg>
      <pc:sldChg chg="addSp delSp modSp new ord">
        <pc:chgData name="Brian Medley" userId="S::b.medley@xaverian.ac.uk::c306efcb-7ef6-4377-8051-ae3e1af3e749" providerId="AD" clId="Web-{96924DDF-5D34-10D7-958A-8302F1966AF0}" dt="2020-06-20T12:10:36.950" v="179" actId="1076"/>
        <pc:sldMkLst>
          <pc:docMk/>
          <pc:sldMk cId="2973651439" sldId="374"/>
        </pc:sldMkLst>
        <pc:spChg chg="add mod">
          <ac:chgData name="Brian Medley" userId="S::b.medley@xaverian.ac.uk::c306efcb-7ef6-4377-8051-ae3e1af3e749" providerId="AD" clId="Web-{96924DDF-5D34-10D7-958A-8302F1966AF0}" dt="2020-06-20T11:59:39.131" v="45" actId="1076"/>
          <ac:spMkLst>
            <pc:docMk/>
            <pc:sldMk cId="2973651439" sldId="374"/>
            <ac:spMk id="6" creationId="{570D178D-F85C-4A43-98DB-A41455B5E2DA}"/>
          </ac:spMkLst>
        </pc:spChg>
        <pc:spChg chg="add mod">
          <ac:chgData name="Brian Medley" userId="S::b.medley@xaverian.ac.uk::c306efcb-7ef6-4377-8051-ae3e1af3e749" providerId="AD" clId="Web-{96924DDF-5D34-10D7-958A-8302F1966AF0}" dt="2020-06-20T12:09:43.137" v="168" actId="1076"/>
          <ac:spMkLst>
            <pc:docMk/>
            <pc:sldMk cId="2973651439" sldId="374"/>
            <ac:spMk id="7" creationId="{E9FF9A3A-BCAE-4A6B-8ED6-54EE3E772A27}"/>
          </ac:spMkLst>
        </pc:spChg>
        <pc:spChg chg="add mod">
          <ac:chgData name="Brian Medley" userId="S::b.medley@xaverian.ac.uk::c306efcb-7ef6-4377-8051-ae3e1af3e749" providerId="AD" clId="Web-{96924DDF-5D34-10D7-958A-8302F1966AF0}" dt="2020-06-20T12:10:28.465" v="176" actId="1076"/>
          <ac:spMkLst>
            <pc:docMk/>
            <pc:sldMk cId="2973651439" sldId="374"/>
            <ac:spMk id="8" creationId="{A52A94BD-9C51-434E-BF28-0B275121EF6B}"/>
          </ac:spMkLst>
        </pc:spChg>
        <pc:picChg chg="add del">
          <ac:chgData name="Brian Medley" userId="S::b.medley@xaverian.ac.uk::c306efcb-7ef6-4377-8051-ae3e1af3e749" providerId="AD" clId="Web-{96924DDF-5D34-10D7-958A-8302F1966AF0}" dt="2020-06-20T11:58:20.147" v="26"/>
          <ac:picMkLst>
            <pc:docMk/>
            <pc:sldMk cId="2973651439" sldId="374"/>
            <ac:picMk id="3" creationId="{F08A1773-156D-40FA-B6B9-34CCE4D6C974}"/>
          </ac:picMkLst>
        </pc:picChg>
        <pc:picChg chg="add mod">
          <ac:chgData name="Brian Medley" userId="S::b.medley@xaverian.ac.uk::c306efcb-7ef6-4377-8051-ae3e1af3e749" providerId="AD" clId="Web-{96924DDF-5D34-10D7-958A-8302F1966AF0}" dt="2020-06-20T12:09:37.403" v="167" actId="1076"/>
          <ac:picMkLst>
            <pc:docMk/>
            <pc:sldMk cId="2973651439" sldId="374"/>
            <ac:picMk id="5" creationId="{5C120AE1-EC8A-4B86-9B55-504ABE7D66BD}"/>
          </ac:picMkLst>
        </pc:picChg>
        <pc:picChg chg="add mod ord modCrop">
          <ac:chgData name="Brian Medley" userId="S::b.medley@xaverian.ac.uk::c306efcb-7ef6-4377-8051-ae3e1af3e749" providerId="AD" clId="Web-{96924DDF-5D34-10D7-958A-8302F1966AF0}" dt="2020-06-20T12:10:21.247" v="174" actId="14100"/>
          <ac:picMkLst>
            <pc:docMk/>
            <pc:sldMk cId="2973651439" sldId="374"/>
            <ac:picMk id="9" creationId="{74B4BC54-787D-4DD9-8A61-0E91333CDB9D}"/>
          </ac:picMkLst>
        </pc:picChg>
        <pc:picChg chg="add mod ord">
          <ac:chgData name="Brian Medley" userId="S::b.medley@xaverian.ac.uk::c306efcb-7ef6-4377-8051-ae3e1af3e749" providerId="AD" clId="Web-{96924DDF-5D34-10D7-958A-8302F1966AF0}" dt="2020-06-20T12:10:36.950" v="179" actId="1076"/>
          <ac:picMkLst>
            <pc:docMk/>
            <pc:sldMk cId="2973651439" sldId="374"/>
            <ac:picMk id="10" creationId="{2297CF4E-BBBE-4707-8584-B757C9C1AF7A}"/>
          </ac:picMkLst>
        </pc:picChg>
        <pc:picChg chg="add mod ord">
          <ac:chgData name="Brian Medley" userId="S::b.medley@xaverian.ac.uk::c306efcb-7ef6-4377-8051-ae3e1af3e749" providerId="AD" clId="Web-{96924DDF-5D34-10D7-958A-8302F1966AF0}" dt="2020-06-20T12:10:31.247" v="177" actId="1076"/>
          <ac:picMkLst>
            <pc:docMk/>
            <pc:sldMk cId="2973651439" sldId="374"/>
            <ac:picMk id="11" creationId="{48979686-5D49-4867-937E-BB8B0BE8DC83}"/>
          </ac:picMkLst>
        </pc:picChg>
        <pc:picChg chg="add mod ord">
          <ac:chgData name="Brian Medley" userId="S::b.medley@xaverian.ac.uk::c306efcb-7ef6-4377-8051-ae3e1af3e749" providerId="AD" clId="Web-{96924DDF-5D34-10D7-958A-8302F1966AF0}" dt="2020-06-20T12:10:11.278" v="172" actId="1076"/>
          <ac:picMkLst>
            <pc:docMk/>
            <pc:sldMk cId="2973651439" sldId="374"/>
            <ac:picMk id="12" creationId="{ACB95B0C-55FD-401D-B2D2-4B8AC128E3F8}"/>
          </ac:picMkLst>
        </pc:picChg>
      </pc:sldChg>
    </pc:docChg>
  </pc:docChgLst>
  <pc:docChgLst>
    <pc:chgData name="Bilal Saddiq" userId="S::b.saddiq@xaverian.ac.uk::06baf41a-f9c2-4c6b-9099-06fd33432abf" providerId="AD" clId="Web-{15E59BC7-1B97-7CF4-0366-C821CDC4BB55}"/>
    <pc:docChg chg="modSld">
      <pc:chgData name="Bilal Saddiq" userId="S::b.saddiq@xaverian.ac.uk::06baf41a-f9c2-4c6b-9099-06fd33432abf" providerId="AD" clId="Web-{15E59BC7-1B97-7CF4-0366-C821CDC4BB55}" dt="2020-06-18T14:25:03.993" v="35" actId="20577"/>
      <pc:docMkLst>
        <pc:docMk/>
      </pc:docMkLst>
      <pc:sldChg chg="addSp delSp modSp">
        <pc:chgData name="Bilal Saddiq" userId="S::b.saddiq@xaverian.ac.uk::06baf41a-f9c2-4c6b-9099-06fd33432abf" providerId="AD" clId="Web-{15E59BC7-1B97-7CF4-0366-C821CDC4BB55}" dt="2020-06-18T14:25:03.977" v="34" actId="20577"/>
        <pc:sldMkLst>
          <pc:docMk/>
          <pc:sldMk cId="1895611774" sldId="346"/>
        </pc:sldMkLst>
        <pc:spChg chg="mod">
          <ac:chgData name="Bilal Saddiq" userId="S::b.saddiq@xaverian.ac.uk::06baf41a-f9c2-4c6b-9099-06fd33432abf" providerId="AD" clId="Web-{15E59BC7-1B97-7CF4-0366-C821CDC4BB55}" dt="2020-06-18T14:25:03.977" v="34" actId="20577"/>
          <ac:spMkLst>
            <pc:docMk/>
            <pc:sldMk cId="1895611774" sldId="346"/>
            <ac:spMk id="2" creationId="{00000000-0000-0000-0000-000000000000}"/>
          </ac:spMkLst>
        </pc:spChg>
        <pc:picChg chg="add del mod">
          <ac:chgData name="Bilal Saddiq" userId="S::b.saddiq@xaverian.ac.uk::06baf41a-f9c2-4c6b-9099-06fd33432abf" providerId="AD" clId="Web-{15E59BC7-1B97-7CF4-0366-C821CDC4BB55}" dt="2020-06-18T14:22:33.244" v="10"/>
          <ac:picMkLst>
            <pc:docMk/>
            <pc:sldMk cId="1895611774" sldId="346"/>
            <ac:picMk id="3" creationId="{B2774139-397C-49D3-80A3-DCE4011AEF94}"/>
          </ac:picMkLst>
        </pc:picChg>
        <pc:picChg chg="add del mod">
          <ac:chgData name="Bilal Saddiq" userId="S::b.saddiq@xaverian.ac.uk::06baf41a-f9c2-4c6b-9099-06fd33432abf" providerId="AD" clId="Web-{15E59BC7-1B97-7CF4-0366-C821CDC4BB55}" dt="2020-06-18T14:24:53.571" v="29"/>
          <ac:picMkLst>
            <pc:docMk/>
            <pc:sldMk cId="1895611774" sldId="346"/>
            <ac:picMk id="4" creationId="{4645D2CA-34C3-4B27-8768-9331BBE42F43}"/>
          </ac:picMkLst>
        </pc:picChg>
      </pc:sldChg>
    </pc:docChg>
  </pc:docChgLst>
  <pc:docChgLst>
    <pc:chgData name="Brian Medley" userId="S::b.medley@xaverian.ac.uk::c306efcb-7ef6-4377-8051-ae3e1af3e749" providerId="AD" clId="Web-{5D41A2C2-212B-F352-2371-E91FE97D85BC}"/>
    <pc:docChg chg="modSld">
      <pc:chgData name="Brian Medley" userId="S::b.medley@xaverian.ac.uk::c306efcb-7ef6-4377-8051-ae3e1af3e749" providerId="AD" clId="Web-{5D41A2C2-212B-F352-2371-E91FE97D85BC}" dt="2020-06-19T14:07:39.297" v="18" actId="20577"/>
      <pc:docMkLst>
        <pc:docMk/>
      </pc:docMkLst>
      <pc:sldChg chg="modSp">
        <pc:chgData name="Brian Medley" userId="S::b.medley@xaverian.ac.uk::c306efcb-7ef6-4377-8051-ae3e1af3e749" providerId="AD" clId="Web-{5D41A2C2-212B-F352-2371-E91FE97D85BC}" dt="2020-06-19T14:07:33.001" v="16" actId="20577"/>
        <pc:sldMkLst>
          <pc:docMk/>
          <pc:sldMk cId="3060455472" sldId="372"/>
        </pc:sldMkLst>
        <pc:spChg chg="mod">
          <ac:chgData name="Brian Medley" userId="S::b.medley@xaverian.ac.uk::c306efcb-7ef6-4377-8051-ae3e1af3e749" providerId="AD" clId="Web-{5D41A2C2-212B-F352-2371-E91FE97D85BC}" dt="2020-06-19T14:07:33.001" v="16" actId="20577"/>
          <ac:spMkLst>
            <pc:docMk/>
            <pc:sldMk cId="3060455472" sldId="372"/>
            <ac:spMk id="2" creationId="{00000000-0000-0000-0000-000000000000}"/>
          </ac:spMkLst>
        </pc:spChg>
      </pc:sldChg>
      <pc:sldChg chg="addSp modSp">
        <pc:chgData name="Brian Medley" userId="S::b.medley@xaverian.ac.uk::c306efcb-7ef6-4377-8051-ae3e1af3e749" providerId="AD" clId="Web-{5D41A2C2-212B-F352-2371-E91FE97D85BC}" dt="2020-06-19T14:06:51.391" v="7" actId="1076"/>
        <pc:sldMkLst>
          <pc:docMk/>
          <pc:sldMk cId="2851703646" sldId="373"/>
        </pc:sldMkLst>
        <pc:picChg chg="add">
          <ac:chgData name="Brian Medley" userId="S::b.medley@xaverian.ac.uk::c306efcb-7ef6-4377-8051-ae3e1af3e749" providerId="AD" clId="Web-{5D41A2C2-212B-F352-2371-E91FE97D85BC}" dt="2020-06-19T14:06:38.875" v="1"/>
          <ac:picMkLst>
            <pc:docMk/>
            <pc:sldMk cId="2851703646" sldId="373"/>
            <ac:picMk id="3" creationId="{394330BA-06E4-4D82-ACC0-D01476BF4A90}"/>
          </ac:picMkLst>
        </pc:picChg>
        <pc:picChg chg="mod">
          <ac:chgData name="Brian Medley" userId="S::b.medley@xaverian.ac.uk::c306efcb-7ef6-4377-8051-ae3e1af3e749" providerId="AD" clId="Web-{5D41A2C2-212B-F352-2371-E91FE97D85BC}" dt="2020-06-19T14:06:40.516" v="5" actId="1076"/>
          <ac:picMkLst>
            <pc:docMk/>
            <pc:sldMk cId="2851703646" sldId="373"/>
            <ac:picMk id="4" creationId="{00000000-0000-0000-0000-000000000000}"/>
          </ac:picMkLst>
        </pc:picChg>
        <pc:picChg chg="add">
          <ac:chgData name="Brian Medley" userId="S::b.medley@xaverian.ac.uk::c306efcb-7ef6-4377-8051-ae3e1af3e749" providerId="AD" clId="Web-{5D41A2C2-212B-F352-2371-E91FE97D85BC}" dt="2020-06-19T14:06:38.891" v="2"/>
          <ac:picMkLst>
            <pc:docMk/>
            <pc:sldMk cId="2851703646" sldId="373"/>
            <ac:picMk id="8" creationId="{BC52B12C-6068-418E-B036-9BDE26883AC4}"/>
          </ac:picMkLst>
        </pc:picChg>
        <pc:picChg chg="add mod">
          <ac:chgData name="Brian Medley" userId="S::b.medley@xaverian.ac.uk::c306efcb-7ef6-4377-8051-ae3e1af3e749" providerId="AD" clId="Web-{5D41A2C2-212B-F352-2371-E91FE97D85BC}" dt="2020-06-19T14:06:51.391" v="7" actId="1076"/>
          <ac:picMkLst>
            <pc:docMk/>
            <pc:sldMk cId="2851703646" sldId="373"/>
            <ac:picMk id="10" creationId="{8A8F96B4-4518-44E8-B2F2-85ED0F83C129}"/>
          </ac:picMkLst>
        </pc:picChg>
        <pc:picChg chg="add">
          <ac:chgData name="Brian Medley" userId="S::b.medley@xaverian.ac.uk::c306efcb-7ef6-4377-8051-ae3e1af3e749" providerId="AD" clId="Web-{5D41A2C2-212B-F352-2371-E91FE97D85BC}" dt="2020-06-19T14:06:38.907" v="4"/>
          <ac:picMkLst>
            <pc:docMk/>
            <pc:sldMk cId="2851703646" sldId="373"/>
            <ac:picMk id="12" creationId="{3DD29BB8-F262-44A4-BD03-7DF1D0330703}"/>
          </ac:picMkLst>
        </pc:picChg>
      </pc:sldChg>
    </pc:docChg>
  </pc:docChgLst>
  <pc:docChgLst>
    <pc:chgData name="Brian Medley" userId="S::b.medley@xaverian.ac.uk::c306efcb-7ef6-4377-8051-ae3e1af3e749" providerId="AD" clId="Web-{7D86B2FA-6D31-245F-6FAD-6FA49E6A1288}"/>
    <pc:docChg chg="modSld">
      <pc:chgData name="Brian Medley" userId="S::b.medley@xaverian.ac.uk::c306efcb-7ef6-4377-8051-ae3e1af3e749" providerId="AD" clId="Web-{7D86B2FA-6D31-245F-6FAD-6FA49E6A1288}" dt="2020-06-19T09:24:04.314" v="49" actId="20577"/>
      <pc:docMkLst>
        <pc:docMk/>
      </pc:docMkLst>
      <pc:sldChg chg="addSp delSp modSp">
        <pc:chgData name="Brian Medley" userId="S::b.medley@xaverian.ac.uk::c306efcb-7ef6-4377-8051-ae3e1af3e749" providerId="AD" clId="Web-{7D86B2FA-6D31-245F-6FAD-6FA49E6A1288}" dt="2020-06-19T09:22:18.205" v="39" actId="1076"/>
        <pc:sldMkLst>
          <pc:docMk/>
          <pc:sldMk cId="0" sldId="343"/>
        </pc:sldMkLst>
        <pc:spChg chg="mod">
          <ac:chgData name="Brian Medley" userId="S::b.medley@xaverian.ac.uk::c306efcb-7ef6-4377-8051-ae3e1af3e749" providerId="AD" clId="Web-{7D86B2FA-6D31-245F-6FAD-6FA49E6A1288}" dt="2020-06-19T09:20:05.925" v="18" actId="20577"/>
          <ac:spMkLst>
            <pc:docMk/>
            <pc:sldMk cId="0" sldId="343"/>
            <ac:spMk id="2" creationId="{00000000-0000-0000-0000-000000000000}"/>
          </ac:spMkLst>
        </pc:spChg>
        <pc:spChg chg="del mod">
          <ac:chgData name="Brian Medley" userId="S::b.medley@xaverian.ac.uk::c306efcb-7ef6-4377-8051-ae3e1af3e749" providerId="AD" clId="Web-{7D86B2FA-6D31-245F-6FAD-6FA49E6A1288}" dt="2020-06-19T09:22:12.658" v="38"/>
          <ac:spMkLst>
            <pc:docMk/>
            <pc:sldMk cId="0" sldId="343"/>
            <ac:spMk id="4" creationId="{44E6F2BB-9882-D64E-BB15-4AFCE9669F35}"/>
          </ac:spMkLst>
        </pc:spChg>
        <pc:spChg chg="add mod">
          <ac:chgData name="Brian Medley" userId="S::b.medley@xaverian.ac.uk::c306efcb-7ef6-4377-8051-ae3e1af3e749" providerId="AD" clId="Web-{7D86B2FA-6D31-245F-6FAD-6FA49E6A1288}" dt="2020-06-19T09:22:18.205" v="39" actId="1076"/>
          <ac:spMkLst>
            <pc:docMk/>
            <pc:sldMk cId="0" sldId="343"/>
            <ac:spMk id="6" creationId="{3D6C247C-CD4A-4B0D-9EE5-DF0136000398}"/>
          </ac:spMkLst>
        </pc:spChg>
        <pc:picChg chg="add mod">
          <ac:chgData name="Brian Medley" userId="S::b.medley@xaverian.ac.uk::c306efcb-7ef6-4377-8051-ae3e1af3e749" providerId="AD" clId="Web-{7D86B2FA-6D31-245F-6FAD-6FA49E6A1288}" dt="2020-06-19T09:19:15.675" v="3" actId="1076"/>
          <ac:picMkLst>
            <pc:docMk/>
            <pc:sldMk cId="0" sldId="343"/>
            <ac:picMk id="3" creationId="{A1D40F49-F1F7-4DA4-97F0-4D3AF7FC7A7A}"/>
          </ac:picMkLst>
        </pc:picChg>
      </pc:sldChg>
      <pc:sldChg chg="modSp">
        <pc:chgData name="Brian Medley" userId="S::b.medley@xaverian.ac.uk::c306efcb-7ef6-4377-8051-ae3e1af3e749" providerId="AD" clId="Web-{7D86B2FA-6D31-245F-6FAD-6FA49E6A1288}" dt="2020-06-19T09:24:04.314" v="49" actId="20577"/>
        <pc:sldMkLst>
          <pc:docMk/>
          <pc:sldMk cId="3268797115" sldId="355"/>
        </pc:sldMkLst>
        <pc:spChg chg="mod">
          <ac:chgData name="Brian Medley" userId="S::b.medley@xaverian.ac.uk::c306efcb-7ef6-4377-8051-ae3e1af3e749" providerId="AD" clId="Web-{7D86B2FA-6D31-245F-6FAD-6FA49E6A1288}" dt="2020-06-19T09:24:04.314" v="49" actId="20577"/>
          <ac:spMkLst>
            <pc:docMk/>
            <pc:sldMk cId="3268797115" sldId="355"/>
            <ac:spMk id="4" creationId="{00000000-0000-0000-0000-000000000000}"/>
          </ac:spMkLst>
        </pc:spChg>
      </pc:sldChg>
      <pc:sldChg chg="modSp">
        <pc:chgData name="Brian Medley" userId="S::b.medley@xaverian.ac.uk::c306efcb-7ef6-4377-8051-ae3e1af3e749" providerId="AD" clId="Web-{7D86B2FA-6D31-245F-6FAD-6FA49E6A1288}" dt="2020-06-19T09:23:24.176" v="41" actId="20577"/>
        <pc:sldMkLst>
          <pc:docMk/>
          <pc:sldMk cId="1071876054" sldId="361"/>
        </pc:sldMkLst>
        <pc:spChg chg="mod">
          <ac:chgData name="Brian Medley" userId="S::b.medley@xaverian.ac.uk::c306efcb-7ef6-4377-8051-ae3e1af3e749" providerId="AD" clId="Web-{7D86B2FA-6D31-245F-6FAD-6FA49E6A1288}" dt="2020-06-19T09:23:24.176" v="41" actId="20577"/>
          <ac:spMkLst>
            <pc:docMk/>
            <pc:sldMk cId="1071876054" sldId="361"/>
            <ac:spMk id="2" creationId="{00000000-0000-0000-0000-000000000000}"/>
          </ac:spMkLst>
        </pc:spChg>
        <pc:spChg chg="mod">
          <ac:chgData name="Brian Medley" userId="S::b.medley@xaverian.ac.uk::c306efcb-7ef6-4377-8051-ae3e1af3e749" providerId="AD" clId="Web-{7D86B2FA-6D31-245F-6FAD-6FA49E6A1288}" dt="2020-06-19T09:23:14.346" v="40"/>
          <ac:spMkLst>
            <pc:docMk/>
            <pc:sldMk cId="1071876054" sldId="361"/>
            <ac:spMk id="3" creationId="{3790CC36-FC7A-42FF-A464-AAC58FF952EA}"/>
          </ac:spMkLst>
        </pc:spChg>
      </pc:sldChg>
    </pc:docChg>
  </pc:docChgLst>
  <pc:docChgLst>
    <pc:chgData name="Brian Medley" userId="S::b.medley@xaverian.ac.uk::c306efcb-7ef6-4377-8051-ae3e1af3e749" providerId="AD" clId="Web-{5E1A56F8-67A9-188A-72BA-A3F93A765AC1}"/>
    <pc:docChg chg="addSld delSld modSld">
      <pc:chgData name="Brian Medley" userId="S::b.medley@xaverian.ac.uk::c306efcb-7ef6-4377-8051-ae3e1af3e749" providerId="AD" clId="Web-{5E1A56F8-67A9-188A-72BA-A3F93A765AC1}" dt="2020-06-19T14:00:16.679" v="45" actId="1076"/>
      <pc:docMkLst>
        <pc:docMk/>
      </pc:docMkLst>
      <pc:sldChg chg="del">
        <pc:chgData name="Brian Medley" userId="S::b.medley@xaverian.ac.uk::c306efcb-7ef6-4377-8051-ae3e1af3e749" providerId="AD" clId="Web-{5E1A56F8-67A9-188A-72BA-A3F93A765AC1}" dt="2020-06-19T13:58:07.102" v="2"/>
        <pc:sldMkLst>
          <pc:docMk/>
          <pc:sldMk cId="3787683567" sldId="371"/>
        </pc:sldMkLst>
      </pc:sldChg>
      <pc:sldChg chg="add">
        <pc:chgData name="Brian Medley" userId="S::b.medley@xaverian.ac.uk::c306efcb-7ef6-4377-8051-ae3e1af3e749" providerId="AD" clId="Web-{5E1A56F8-67A9-188A-72BA-A3F93A765AC1}" dt="2020-06-19T13:58:03.602" v="0"/>
        <pc:sldMkLst>
          <pc:docMk/>
          <pc:sldMk cId="3060455472" sldId="372"/>
        </pc:sldMkLst>
      </pc:sldChg>
      <pc:sldChg chg="addSp delSp modSp add">
        <pc:chgData name="Brian Medley" userId="S::b.medley@xaverian.ac.uk::c306efcb-7ef6-4377-8051-ae3e1af3e749" providerId="AD" clId="Web-{5E1A56F8-67A9-188A-72BA-A3F93A765AC1}" dt="2020-06-19T14:00:16.679" v="45" actId="1076"/>
        <pc:sldMkLst>
          <pc:docMk/>
          <pc:sldMk cId="2851703646" sldId="373"/>
        </pc:sldMkLst>
        <pc:spChg chg="mod">
          <ac:chgData name="Brian Medley" userId="S::b.medley@xaverian.ac.uk::c306efcb-7ef6-4377-8051-ae3e1af3e749" providerId="AD" clId="Web-{5E1A56F8-67A9-188A-72BA-A3F93A765AC1}" dt="2020-06-19T13:58:51.039" v="35" actId="20577"/>
          <ac:spMkLst>
            <pc:docMk/>
            <pc:sldMk cId="2851703646" sldId="373"/>
            <ac:spMk id="2" creationId="{00000000-0000-0000-0000-000000000000}"/>
          </ac:spMkLst>
        </pc:spChg>
        <pc:spChg chg="del">
          <ac:chgData name="Brian Medley" userId="S::b.medley@xaverian.ac.uk::c306efcb-7ef6-4377-8051-ae3e1af3e749" providerId="AD" clId="Web-{5E1A56F8-67A9-188A-72BA-A3F93A765AC1}" dt="2020-06-19T14:00:04.835" v="42"/>
          <ac:spMkLst>
            <pc:docMk/>
            <pc:sldMk cId="2851703646" sldId="373"/>
            <ac:spMk id="3" creationId="{00000000-0000-0000-0000-000000000000}"/>
          </ac:spMkLst>
        </pc:spChg>
        <pc:spChg chg="add mod">
          <ac:chgData name="Brian Medley" userId="S::b.medley@xaverian.ac.uk::c306efcb-7ef6-4377-8051-ae3e1af3e749" providerId="AD" clId="Web-{5E1A56F8-67A9-188A-72BA-A3F93A765AC1}" dt="2020-06-19T13:59:32.679" v="41" actId="20577"/>
          <ac:spMkLst>
            <pc:docMk/>
            <pc:sldMk cId="2851703646" sldId="373"/>
            <ac:spMk id="6" creationId="{978663C2-0EA7-4A93-9BDB-C905CC991424}"/>
          </ac:spMkLst>
        </pc:spChg>
        <pc:picChg chg="mod">
          <ac:chgData name="Brian Medley" userId="S::b.medley@xaverian.ac.uk::c306efcb-7ef6-4377-8051-ae3e1af3e749" providerId="AD" clId="Web-{5E1A56F8-67A9-188A-72BA-A3F93A765AC1}" dt="2020-06-19T14:00:16.679" v="45" actId="1076"/>
          <ac:picMkLst>
            <pc:docMk/>
            <pc:sldMk cId="2851703646" sldId="373"/>
            <ac:picMk id="4" creationId="{00000000-0000-0000-0000-000000000000}"/>
          </ac:picMkLst>
        </pc:picChg>
      </pc:sldChg>
    </pc:docChg>
  </pc:docChgLst>
  <pc:docChgLst>
    <pc:chgData name="Brian Medley" userId="S::b.medley@xaverian.ac.uk::c306efcb-7ef6-4377-8051-ae3e1af3e749" providerId="AD" clId="Web-{1E54969B-A884-BF79-9BEC-2457373AA66E}"/>
    <pc:docChg chg="modSld">
      <pc:chgData name="Brian Medley" userId="S::b.medley@xaverian.ac.uk::c306efcb-7ef6-4377-8051-ae3e1af3e749" providerId="AD" clId="Web-{1E54969B-A884-BF79-9BEC-2457373AA66E}" dt="2020-06-19T11:26:03.013" v="43" actId="20577"/>
      <pc:docMkLst>
        <pc:docMk/>
      </pc:docMkLst>
      <pc:sldChg chg="addSp modSp">
        <pc:chgData name="Brian Medley" userId="S::b.medley@xaverian.ac.uk::c306efcb-7ef6-4377-8051-ae3e1af3e749" providerId="AD" clId="Web-{1E54969B-A884-BF79-9BEC-2457373AA66E}" dt="2020-06-19T11:26:02.997" v="42" actId="20577"/>
        <pc:sldMkLst>
          <pc:docMk/>
          <pc:sldMk cId="3769250825" sldId="370"/>
        </pc:sldMkLst>
        <pc:spChg chg="add mod">
          <ac:chgData name="Brian Medley" userId="S::b.medley@xaverian.ac.uk::c306efcb-7ef6-4377-8051-ae3e1af3e749" providerId="AD" clId="Web-{1E54969B-A884-BF79-9BEC-2457373AA66E}" dt="2020-06-19T11:26:02.997" v="42" actId="20577"/>
          <ac:spMkLst>
            <pc:docMk/>
            <pc:sldMk cId="3769250825" sldId="370"/>
            <ac:spMk id="2" creationId="{F265F939-A425-4557-A6EC-2D514ED774E3}"/>
          </ac:spMkLst>
        </pc:spChg>
        <pc:spChg chg="mod">
          <ac:chgData name="Brian Medley" userId="S::b.medley@xaverian.ac.uk::c306efcb-7ef6-4377-8051-ae3e1af3e749" providerId="AD" clId="Web-{1E54969B-A884-BF79-9BEC-2457373AA66E}" dt="2020-06-19T11:24:40.217" v="1" actId="1076"/>
          <ac:spMkLst>
            <pc:docMk/>
            <pc:sldMk cId="3769250825" sldId="370"/>
            <ac:spMk id="5" creationId="{FF3057AB-AF63-4229-8478-6BB5FF477C2D}"/>
          </ac:spMkLst>
        </pc:spChg>
      </pc:sldChg>
    </pc:docChg>
  </pc:docChgLst>
  <pc:docChgLst>
    <pc:chgData name="Brian Medley" userId="S::b.medley@xaverian.ac.uk::c306efcb-7ef6-4377-8051-ae3e1af3e749" providerId="AD" clId="Web-{54F978E2-5055-F06F-2309-D596560AB1AE}"/>
    <pc:docChg chg="delSld modSld">
      <pc:chgData name="Brian Medley" userId="S::b.medley@xaverian.ac.uk::c306efcb-7ef6-4377-8051-ae3e1af3e749" providerId="AD" clId="Web-{54F978E2-5055-F06F-2309-D596560AB1AE}" dt="2020-06-19T07:44:14.757" v="174"/>
      <pc:docMkLst>
        <pc:docMk/>
      </pc:docMkLst>
      <pc:sldChg chg="modSp">
        <pc:chgData name="Brian Medley" userId="S::b.medley@xaverian.ac.uk::c306efcb-7ef6-4377-8051-ae3e1af3e749" providerId="AD" clId="Web-{54F978E2-5055-F06F-2309-D596560AB1AE}" dt="2020-06-19T07:44:05.460" v="169" actId="20577"/>
        <pc:sldMkLst>
          <pc:docMk/>
          <pc:sldMk cId="1486234287" sldId="294"/>
        </pc:sldMkLst>
        <pc:spChg chg="mod">
          <ac:chgData name="Brian Medley" userId="S::b.medley@xaverian.ac.uk::c306efcb-7ef6-4377-8051-ae3e1af3e749" providerId="AD" clId="Web-{54F978E2-5055-F06F-2309-D596560AB1AE}" dt="2020-06-19T07:44:05.460" v="169" actId="20577"/>
          <ac:spMkLst>
            <pc:docMk/>
            <pc:sldMk cId="1486234287" sldId="294"/>
            <ac:spMk id="2" creationId="{00000000-0000-0000-0000-000000000000}"/>
          </ac:spMkLst>
        </pc:spChg>
      </pc:sldChg>
      <pc:sldChg chg="addSp modSp">
        <pc:chgData name="Brian Medley" userId="S::b.medley@xaverian.ac.uk::c306efcb-7ef6-4377-8051-ae3e1af3e749" providerId="AD" clId="Web-{54F978E2-5055-F06F-2309-D596560AB1AE}" dt="2020-06-19T07:43:28.804" v="156" actId="20577"/>
        <pc:sldMkLst>
          <pc:docMk/>
          <pc:sldMk cId="1511243467" sldId="360"/>
        </pc:sldMkLst>
        <pc:spChg chg="mod">
          <ac:chgData name="Brian Medley" userId="S::b.medley@xaverian.ac.uk::c306efcb-7ef6-4377-8051-ae3e1af3e749" providerId="AD" clId="Web-{54F978E2-5055-F06F-2309-D596560AB1AE}" dt="2020-06-19T07:43:28.804" v="156" actId="20577"/>
          <ac:spMkLst>
            <pc:docMk/>
            <pc:sldMk cId="1511243467" sldId="360"/>
            <ac:spMk id="6" creationId="{00000000-0000-0000-0000-000000000000}"/>
          </ac:spMkLst>
        </pc:spChg>
        <pc:picChg chg="add mod">
          <ac:chgData name="Brian Medley" userId="S::b.medley@xaverian.ac.uk::c306efcb-7ef6-4377-8051-ae3e1af3e749" providerId="AD" clId="Web-{54F978E2-5055-F06F-2309-D596560AB1AE}" dt="2020-06-19T07:42:51.023" v="152" actId="14100"/>
          <ac:picMkLst>
            <pc:docMk/>
            <pc:sldMk cId="1511243467" sldId="360"/>
            <ac:picMk id="2" creationId="{8492A5D3-8D6D-42B2-9046-97A42C8173A7}"/>
          </ac:picMkLst>
        </pc:picChg>
        <pc:picChg chg="add mod">
          <ac:chgData name="Brian Medley" userId="S::b.medley@xaverian.ac.uk::c306efcb-7ef6-4377-8051-ae3e1af3e749" providerId="AD" clId="Web-{54F978E2-5055-F06F-2309-D596560AB1AE}" dt="2020-06-19T07:43:19.038" v="155" actId="14100"/>
          <ac:picMkLst>
            <pc:docMk/>
            <pc:sldMk cId="1511243467" sldId="360"/>
            <ac:picMk id="4" creationId="{9E244F45-710A-42F4-89E4-7966332D7EF1}"/>
          </ac:picMkLst>
        </pc:picChg>
      </pc:sldChg>
      <pc:sldChg chg="modSp">
        <pc:chgData name="Brian Medley" userId="S::b.medley@xaverian.ac.uk::c306efcb-7ef6-4377-8051-ae3e1af3e749" providerId="AD" clId="Web-{54F978E2-5055-F06F-2309-D596560AB1AE}" dt="2020-06-19T07:44:07.725" v="171" actId="20577"/>
        <pc:sldMkLst>
          <pc:docMk/>
          <pc:sldMk cId="3769250825" sldId="370"/>
        </pc:sldMkLst>
        <pc:spChg chg="mod">
          <ac:chgData name="Brian Medley" userId="S::b.medley@xaverian.ac.uk::c306efcb-7ef6-4377-8051-ae3e1af3e749" providerId="AD" clId="Web-{54F978E2-5055-F06F-2309-D596560AB1AE}" dt="2020-06-19T07:44:07.725" v="171" actId="20577"/>
          <ac:spMkLst>
            <pc:docMk/>
            <pc:sldMk cId="3769250825" sldId="370"/>
            <ac:spMk id="8" creationId="{71ACCE95-285E-4DAB-ABD8-AB4D51CF0650}"/>
          </ac:spMkLst>
        </pc:spChg>
      </pc:sldChg>
      <pc:sldChg chg="del">
        <pc:chgData name="Brian Medley" userId="S::b.medley@xaverian.ac.uk::c306efcb-7ef6-4377-8051-ae3e1af3e749" providerId="AD" clId="Web-{54F978E2-5055-F06F-2309-D596560AB1AE}" dt="2020-06-19T07:44:14.757" v="174"/>
        <pc:sldMkLst>
          <pc:docMk/>
          <pc:sldMk cId="3394254672" sldId="371"/>
        </pc:sldMkLst>
      </pc:sldChg>
    </pc:docChg>
  </pc:docChgLst>
  <pc:docChgLst>
    <pc:chgData name="Brian Medley" userId="S::b.medley@xaverian.ac.uk::c306efcb-7ef6-4377-8051-ae3e1af3e749" providerId="AD" clId="Web-{55394F22-DB57-4B61-ACA1-ED84635EF387}"/>
    <pc:docChg chg="modSld">
      <pc:chgData name="Brian Medley" userId="S::b.medley@xaverian.ac.uk::c306efcb-7ef6-4377-8051-ae3e1af3e749" providerId="AD" clId="Web-{55394F22-DB57-4B61-ACA1-ED84635EF387}" dt="2020-06-17T14:48:29.892" v="3" actId="14100"/>
      <pc:docMkLst>
        <pc:docMk/>
      </pc:docMkLst>
      <pc:sldChg chg="addSp delSp modSp">
        <pc:chgData name="Brian Medley" userId="S::b.medley@xaverian.ac.uk::c306efcb-7ef6-4377-8051-ae3e1af3e749" providerId="AD" clId="Web-{55394F22-DB57-4B61-ACA1-ED84635EF387}" dt="2020-06-17T14:48:29.892" v="3" actId="14100"/>
        <pc:sldMkLst>
          <pc:docMk/>
          <pc:sldMk cId="3764820740" sldId="353"/>
        </pc:sldMkLst>
        <pc:picChg chg="add mod">
          <ac:chgData name="Brian Medley" userId="S::b.medley@xaverian.ac.uk::c306efcb-7ef6-4377-8051-ae3e1af3e749" providerId="AD" clId="Web-{55394F22-DB57-4B61-ACA1-ED84635EF387}" dt="2020-06-17T14:48:29.892" v="3" actId="14100"/>
          <ac:picMkLst>
            <pc:docMk/>
            <pc:sldMk cId="3764820740" sldId="353"/>
            <ac:picMk id="2" creationId="{62913E5C-2B77-4696-B029-FBB91C5E5D72}"/>
          </ac:picMkLst>
        </pc:picChg>
        <pc:picChg chg="del">
          <ac:chgData name="Brian Medley" userId="S::b.medley@xaverian.ac.uk::c306efcb-7ef6-4377-8051-ae3e1af3e749" providerId="AD" clId="Web-{55394F22-DB57-4B61-ACA1-ED84635EF387}" dt="2020-06-17T14:47:25.938" v="0"/>
          <ac:picMkLst>
            <pc:docMk/>
            <pc:sldMk cId="3764820740" sldId="353"/>
            <ac:picMk id="2050" creationId="{00000000-0000-0000-0000-000000000000}"/>
          </ac:picMkLst>
        </pc:picChg>
      </pc:sldChg>
    </pc:docChg>
  </pc:docChgLst>
  <pc:docChgLst>
    <pc:chgData name="John Reding" userId="5c88838b-4449-495c-b379-a24c227b660f" providerId="ADAL" clId="{2A1DDCF0-743F-BC4F-AFC2-127257A35D6B}"/>
    <pc:docChg chg="undo custSel addSld delSld modSld">
      <pc:chgData name="John Reding" userId="5c88838b-4449-495c-b379-a24c227b660f" providerId="ADAL" clId="{2A1DDCF0-743F-BC4F-AFC2-127257A35D6B}" dt="2020-06-19T08:16:30.750" v="196" actId="207"/>
      <pc:docMkLst>
        <pc:docMk/>
      </pc:docMkLst>
      <pc:sldChg chg="addSp modSp">
        <pc:chgData name="John Reding" userId="5c88838b-4449-495c-b379-a24c227b660f" providerId="ADAL" clId="{2A1DDCF0-743F-BC4F-AFC2-127257A35D6B}" dt="2020-06-19T08:16:30.750" v="196" actId="207"/>
        <pc:sldMkLst>
          <pc:docMk/>
          <pc:sldMk cId="0" sldId="343"/>
        </pc:sldMkLst>
        <pc:spChg chg="mod">
          <ac:chgData name="John Reding" userId="5c88838b-4449-495c-b379-a24c227b660f" providerId="ADAL" clId="{2A1DDCF0-743F-BC4F-AFC2-127257A35D6B}" dt="2020-06-19T08:13:49.646" v="189" actId="1076"/>
          <ac:spMkLst>
            <pc:docMk/>
            <pc:sldMk cId="0" sldId="343"/>
            <ac:spMk id="2" creationId="{00000000-0000-0000-0000-000000000000}"/>
          </ac:spMkLst>
        </pc:spChg>
        <pc:spChg chg="add mod">
          <ac:chgData name="John Reding" userId="5c88838b-4449-495c-b379-a24c227b660f" providerId="ADAL" clId="{2A1DDCF0-743F-BC4F-AFC2-127257A35D6B}" dt="2020-06-19T08:16:30.750" v="196" actId="207"/>
          <ac:spMkLst>
            <pc:docMk/>
            <pc:sldMk cId="0" sldId="343"/>
            <ac:spMk id="4" creationId="{44E6F2BB-9882-D64E-BB15-4AFCE9669F35}"/>
          </ac:spMkLst>
        </pc:spChg>
      </pc:sldChg>
      <pc:sldChg chg="modSp add">
        <pc:chgData name="John Reding" userId="5c88838b-4449-495c-b379-a24c227b660f" providerId="ADAL" clId="{2A1DDCF0-743F-BC4F-AFC2-127257A35D6B}" dt="2020-06-19T08:11:49.963" v="8" actId="20577"/>
        <pc:sldMkLst>
          <pc:docMk/>
          <pc:sldMk cId="3787683567" sldId="371"/>
        </pc:sldMkLst>
        <pc:spChg chg="mod">
          <ac:chgData name="John Reding" userId="5c88838b-4449-495c-b379-a24c227b660f" providerId="ADAL" clId="{2A1DDCF0-743F-BC4F-AFC2-127257A35D6B}" dt="2020-06-19T08:11:49.963" v="8" actId="20577"/>
          <ac:spMkLst>
            <pc:docMk/>
            <pc:sldMk cId="3787683567" sldId="371"/>
            <ac:spMk id="2" creationId="{00000000-0000-0000-0000-000000000000}"/>
          </ac:spMkLst>
        </pc:spChg>
      </pc:sldChg>
      <pc:sldChg chg="add del">
        <pc:chgData name="John Reding" userId="5c88838b-4449-495c-b379-a24c227b660f" providerId="ADAL" clId="{2A1DDCF0-743F-BC4F-AFC2-127257A35D6B}" dt="2020-06-19T08:14:55.532" v="191" actId="22"/>
        <pc:sldMkLst>
          <pc:docMk/>
          <pc:sldMk cId="1913824605" sldId="372"/>
        </pc:sldMkLst>
      </pc:sldChg>
    </pc:docChg>
  </pc:docChgLst>
  <pc:docChgLst>
    <pc:chgData name="Guest User" userId="S::urn:spo:anon#33456b5b2e86ae52676139276400218c1927f6a51f5b5052fa7f575b4c1827b2::" providerId="AD" clId="Web-{E4787038-764A-9872-DD18-3BCE70D46DE3}"/>
    <pc:docChg chg="modSld">
      <pc:chgData name="Guest User" userId="S::urn:spo:anon#33456b5b2e86ae52676139276400218c1927f6a51f5b5052fa7f575b4c1827b2::" providerId="AD" clId="Web-{E4787038-764A-9872-DD18-3BCE70D46DE3}" dt="2020-06-18T13:31:16.572" v="57" actId="20577"/>
      <pc:docMkLst>
        <pc:docMk/>
      </pc:docMkLst>
      <pc:sldChg chg="delSp modSp">
        <pc:chgData name="Guest User" userId="S::urn:spo:anon#33456b5b2e86ae52676139276400218c1927f6a51f5b5052fa7f575b4c1827b2::" providerId="AD" clId="Web-{E4787038-764A-9872-DD18-3BCE70D46DE3}" dt="2020-06-18T13:31:16.572" v="56" actId="20577"/>
        <pc:sldMkLst>
          <pc:docMk/>
          <pc:sldMk cId="1895611774" sldId="348"/>
        </pc:sldMkLst>
        <pc:spChg chg="mod">
          <ac:chgData name="Guest User" userId="S::urn:spo:anon#33456b5b2e86ae52676139276400218c1927f6a51f5b5052fa7f575b4c1827b2::" providerId="AD" clId="Web-{E4787038-764A-9872-DD18-3BCE70D46DE3}" dt="2020-06-18T13:31:16.572" v="56" actId="20577"/>
          <ac:spMkLst>
            <pc:docMk/>
            <pc:sldMk cId="1895611774" sldId="348"/>
            <ac:spMk id="2" creationId="{00000000-0000-0000-0000-000000000000}"/>
          </ac:spMkLst>
        </pc:spChg>
        <pc:spChg chg="del">
          <ac:chgData name="Guest User" userId="S::urn:spo:anon#33456b5b2e86ae52676139276400218c1927f6a51f5b5052fa7f575b4c1827b2::" providerId="AD" clId="Web-{E4787038-764A-9872-DD18-3BCE70D46DE3}" dt="2020-06-18T13:30:47.025" v="24"/>
          <ac:spMkLst>
            <pc:docMk/>
            <pc:sldMk cId="1895611774" sldId="348"/>
            <ac:spMk id="3" creationId="{00000000-0000-0000-0000-000000000000}"/>
          </ac:spMkLst>
        </pc:spChg>
      </pc:sldChg>
    </pc:docChg>
  </pc:docChgLst>
  <pc:docChgLst>
    <pc:chgData name="Brian Medley" userId="S::b.medley@xaverian.ac.uk::c306efcb-7ef6-4377-8051-ae3e1af3e749" providerId="AD" clId="Web-{164E7B9F-658E-44D2-83FD-C0307116EC55}"/>
    <pc:docChg chg="modSld">
      <pc:chgData name="Brian Medley" userId="S::b.medley@xaverian.ac.uk::c306efcb-7ef6-4377-8051-ae3e1af3e749" providerId="AD" clId="Web-{164E7B9F-658E-44D2-83FD-C0307116EC55}" dt="2020-06-17T15:24:49.746" v="54" actId="20577"/>
      <pc:docMkLst>
        <pc:docMk/>
      </pc:docMkLst>
      <pc:sldChg chg="addSp delSp modSp">
        <pc:chgData name="Brian Medley" userId="S::b.medley@xaverian.ac.uk::c306efcb-7ef6-4377-8051-ae3e1af3e749" providerId="AD" clId="Web-{164E7B9F-658E-44D2-83FD-C0307116EC55}" dt="2020-06-17T15:24:49.746" v="54" actId="20577"/>
        <pc:sldMkLst>
          <pc:docMk/>
          <pc:sldMk cId="3764820740" sldId="353"/>
        </pc:sldMkLst>
        <pc:spChg chg="add del mod">
          <ac:chgData name="Brian Medley" userId="S::b.medley@xaverian.ac.uk::c306efcb-7ef6-4377-8051-ae3e1af3e749" providerId="AD" clId="Web-{164E7B9F-658E-44D2-83FD-C0307116EC55}" dt="2020-06-17T15:15:54.087" v="40"/>
          <ac:spMkLst>
            <pc:docMk/>
            <pc:sldMk cId="3764820740" sldId="353"/>
            <ac:spMk id="5" creationId="{E98D7483-76B5-4300-9717-20E54C77A31B}"/>
          </ac:spMkLst>
        </pc:spChg>
        <pc:spChg chg="add mod">
          <ac:chgData name="Brian Medley" userId="S::b.medley@xaverian.ac.uk::c306efcb-7ef6-4377-8051-ae3e1af3e749" providerId="AD" clId="Web-{164E7B9F-658E-44D2-83FD-C0307116EC55}" dt="2020-06-17T15:24:49.746" v="54" actId="20577"/>
          <ac:spMkLst>
            <pc:docMk/>
            <pc:sldMk cId="3764820740" sldId="353"/>
            <ac:spMk id="7" creationId="{0BF073D4-E17F-4B9E-AB74-E83C8F6A5C99}"/>
          </ac:spMkLst>
        </pc:spChg>
        <pc:picChg chg="mod">
          <ac:chgData name="Brian Medley" userId="S::b.medley@xaverian.ac.uk::c306efcb-7ef6-4377-8051-ae3e1af3e749" providerId="AD" clId="Web-{164E7B9F-658E-44D2-83FD-C0307116EC55}" dt="2020-06-17T15:14:12.383" v="0" actId="1076"/>
          <ac:picMkLst>
            <pc:docMk/>
            <pc:sldMk cId="3764820740" sldId="353"/>
            <ac:picMk id="2" creationId="{62913E5C-2B77-4696-B029-FBB91C5E5D72}"/>
          </ac:picMkLst>
        </pc:picChg>
        <pc:picChg chg="add del mod">
          <ac:chgData name="Brian Medley" userId="S::b.medley@xaverian.ac.uk::c306efcb-7ef6-4377-8051-ae3e1af3e749" providerId="AD" clId="Web-{164E7B9F-658E-44D2-83FD-C0307116EC55}" dt="2020-06-17T15:14:50.352" v="5"/>
          <ac:picMkLst>
            <pc:docMk/>
            <pc:sldMk cId="3764820740" sldId="353"/>
            <ac:picMk id="3" creationId="{767784C8-1BA4-4B4D-B90C-2C1CA54BF4B3}"/>
          </ac:picMkLst>
        </pc:picChg>
      </pc:sldChg>
    </pc:docChg>
  </pc:docChgLst>
  <pc:docChgLst>
    <pc:chgData name="Brian Medley" userId="S::b.medley@xaverian.ac.uk::c306efcb-7ef6-4377-8051-ae3e1af3e749" providerId="AD" clId="Web-{E0ED6BF6-1B3B-1F84-21A7-CCF8EEF29680}"/>
    <pc:docChg chg="addSld delSld modSld">
      <pc:chgData name="Brian Medley" userId="S::b.medley@xaverian.ac.uk::c306efcb-7ef6-4377-8051-ae3e1af3e749" providerId="AD" clId="Web-{E0ED6BF6-1B3B-1F84-21A7-CCF8EEF29680}" dt="2020-06-20T12:39:20.009" v="126" actId="1076"/>
      <pc:docMkLst>
        <pc:docMk/>
      </pc:docMkLst>
      <pc:sldChg chg="addSp delSp modSp">
        <pc:chgData name="Brian Medley" userId="S::b.medley@xaverian.ac.uk::c306efcb-7ef6-4377-8051-ae3e1af3e749" providerId="AD" clId="Web-{E0ED6BF6-1B3B-1F84-21A7-CCF8EEF29680}" dt="2020-06-20T12:39:20.009" v="126" actId="1076"/>
        <pc:sldMkLst>
          <pc:docMk/>
          <pc:sldMk cId="1071876054" sldId="361"/>
        </pc:sldMkLst>
        <pc:spChg chg="mod">
          <ac:chgData name="Brian Medley" userId="S::b.medley@xaverian.ac.uk::c306efcb-7ef6-4377-8051-ae3e1af3e749" providerId="AD" clId="Web-{E0ED6BF6-1B3B-1F84-21A7-CCF8EEF29680}" dt="2020-06-20T12:17:12.272" v="3" actId="1076"/>
          <ac:spMkLst>
            <pc:docMk/>
            <pc:sldMk cId="1071876054" sldId="361"/>
            <ac:spMk id="12" creationId="{F1D4716A-0A1C-4C1A-915F-E2E1DF4D5CF2}"/>
          </ac:spMkLst>
        </pc:spChg>
        <pc:spChg chg="mod">
          <ac:chgData name="Brian Medley" userId="S::b.medley@xaverian.ac.uk::c306efcb-7ef6-4377-8051-ae3e1af3e749" providerId="AD" clId="Web-{E0ED6BF6-1B3B-1F84-21A7-CCF8EEF29680}" dt="2020-06-20T12:39:20.009" v="126" actId="1076"/>
          <ac:spMkLst>
            <pc:docMk/>
            <pc:sldMk cId="1071876054" sldId="361"/>
            <ac:spMk id="13" creationId="{57098E9F-C2F8-4743-A027-6E53695CB5D1}"/>
          </ac:spMkLst>
        </pc:spChg>
        <pc:spChg chg="mod">
          <ac:chgData name="Brian Medley" userId="S::b.medley@xaverian.ac.uk::c306efcb-7ef6-4377-8051-ae3e1af3e749" providerId="AD" clId="Web-{E0ED6BF6-1B3B-1F84-21A7-CCF8EEF29680}" dt="2020-06-20T12:16:56.819" v="1" actId="1076"/>
          <ac:spMkLst>
            <pc:docMk/>
            <pc:sldMk cId="1071876054" sldId="361"/>
            <ac:spMk id="15" creationId="{1A47A60D-E128-4F4C-AD39-99660BE8EC44}"/>
          </ac:spMkLst>
        </pc:spChg>
        <pc:picChg chg="add del mod">
          <ac:chgData name="Brian Medley" userId="S::b.medley@xaverian.ac.uk::c306efcb-7ef6-4377-8051-ae3e1af3e749" providerId="AD" clId="Web-{E0ED6BF6-1B3B-1F84-21A7-CCF8EEF29680}" dt="2020-06-20T12:19:03.099" v="7"/>
          <ac:picMkLst>
            <pc:docMk/>
            <pc:sldMk cId="1071876054" sldId="361"/>
            <ac:picMk id="3" creationId="{6814258B-E88C-49C3-B896-C8B7D91099AB}"/>
          </ac:picMkLst>
        </pc:picChg>
        <pc:picChg chg="add mod">
          <ac:chgData name="Brian Medley" userId="S::b.medley@xaverian.ac.uk::c306efcb-7ef6-4377-8051-ae3e1af3e749" providerId="AD" clId="Web-{E0ED6BF6-1B3B-1F84-21A7-CCF8EEF29680}" dt="2020-06-20T12:19:38.912" v="9" actId="1076"/>
          <ac:picMkLst>
            <pc:docMk/>
            <pc:sldMk cId="1071876054" sldId="361"/>
            <ac:picMk id="4" creationId="{B840775C-8E49-4B9D-BD2A-87CAB8988972}"/>
          </ac:picMkLst>
        </pc:picChg>
        <pc:picChg chg="add mod">
          <ac:chgData name="Brian Medley" userId="S::b.medley@xaverian.ac.uk::c306efcb-7ef6-4377-8051-ae3e1af3e749" providerId="AD" clId="Web-{E0ED6BF6-1B3B-1F84-21A7-CCF8EEF29680}" dt="2020-06-20T12:20:16.708" v="13" actId="1076"/>
          <ac:picMkLst>
            <pc:docMk/>
            <pc:sldMk cId="1071876054" sldId="361"/>
            <ac:picMk id="5" creationId="{43B47CED-342A-4048-A94E-6BA09268B39A}"/>
          </ac:picMkLst>
        </pc:picChg>
        <pc:picChg chg="add mod">
          <ac:chgData name="Brian Medley" userId="S::b.medley@xaverian.ac.uk::c306efcb-7ef6-4377-8051-ae3e1af3e749" providerId="AD" clId="Web-{E0ED6BF6-1B3B-1F84-21A7-CCF8EEF29680}" dt="2020-06-20T12:22:50.849" v="16" actId="14100"/>
          <ac:picMkLst>
            <pc:docMk/>
            <pc:sldMk cId="1071876054" sldId="361"/>
            <ac:picMk id="6" creationId="{BD18B10E-D905-4BC2-8BBC-AD811028821F}"/>
          </ac:picMkLst>
        </pc:picChg>
        <pc:picChg chg="mod">
          <ac:chgData name="Brian Medley" userId="S::b.medley@xaverian.ac.uk::c306efcb-7ef6-4377-8051-ae3e1af3e749" providerId="AD" clId="Web-{E0ED6BF6-1B3B-1F84-21A7-CCF8EEF29680}" dt="2020-06-20T12:17:28.475" v="4" actId="1076"/>
          <ac:picMkLst>
            <pc:docMk/>
            <pc:sldMk cId="1071876054" sldId="361"/>
            <ac:picMk id="10" creationId="{10A0835F-3503-4E0B-AA35-6F12D66B96E8}"/>
          </ac:picMkLst>
        </pc:picChg>
        <pc:picChg chg="mod">
          <ac:chgData name="Brian Medley" userId="S::b.medley@xaverian.ac.uk::c306efcb-7ef6-4377-8051-ae3e1af3e749" providerId="AD" clId="Web-{E0ED6BF6-1B3B-1F84-21A7-CCF8EEF29680}" dt="2020-06-20T12:17:12.272" v="2" actId="1076"/>
          <ac:picMkLst>
            <pc:docMk/>
            <pc:sldMk cId="1071876054" sldId="361"/>
            <ac:picMk id="11" creationId="{230BEFE7-B9D8-44A4-87A4-3CE87A763B6E}"/>
          </ac:picMkLst>
        </pc:picChg>
        <pc:picChg chg="mod">
          <ac:chgData name="Brian Medley" userId="S::b.medley@xaverian.ac.uk::c306efcb-7ef6-4377-8051-ae3e1af3e749" providerId="AD" clId="Web-{E0ED6BF6-1B3B-1F84-21A7-CCF8EEF29680}" dt="2020-06-20T12:16:50.316" v="0" actId="1076"/>
          <ac:picMkLst>
            <pc:docMk/>
            <pc:sldMk cId="1071876054" sldId="361"/>
            <ac:picMk id="14" creationId="{A1BE8622-F4C5-4CB1-AB03-3217BCD771F1}"/>
          </ac:picMkLst>
        </pc:picChg>
      </pc:sldChg>
      <pc:sldChg chg="addSp delSp modSp">
        <pc:chgData name="Brian Medley" userId="S::b.medley@xaverian.ac.uk::c306efcb-7ef6-4377-8051-ae3e1af3e749" providerId="AD" clId="Web-{E0ED6BF6-1B3B-1F84-21A7-CCF8EEF29680}" dt="2020-06-20T12:33:16.489" v="125" actId="20577"/>
        <pc:sldMkLst>
          <pc:docMk/>
          <pc:sldMk cId="3769250825" sldId="370"/>
        </pc:sldMkLst>
        <pc:spChg chg="mod">
          <ac:chgData name="Brian Medley" userId="S::b.medley@xaverian.ac.uk::c306efcb-7ef6-4377-8051-ae3e1af3e749" providerId="AD" clId="Web-{E0ED6BF6-1B3B-1F84-21A7-CCF8EEF29680}" dt="2020-06-20T12:33:16.489" v="125" actId="20577"/>
          <ac:spMkLst>
            <pc:docMk/>
            <pc:sldMk cId="3769250825" sldId="370"/>
            <ac:spMk id="2" creationId="{F265F939-A425-4557-A6EC-2D514ED774E3}"/>
          </ac:spMkLst>
        </pc:spChg>
        <pc:spChg chg="add del mod">
          <ac:chgData name="Brian Medley" userId="S::b.medley@xaverian.ac.uk::c306efcb-7ef6-4377-8051-ae3e1af3e749" providerId="AD" clId="Web-{E0ED6BF6-1B3B-1F84-21A7-CCF8EEF29680}" dt="2020-06-20T12:31:08.615" v="104"/>
          <ac:spMkLst>
            <pc:docMk/>
            <pc:sldMk cId="3769250825" sldId="370"/>
            <ac:spMk id="4" creationId="{D8589B31-7E76-4960-8987-20EA2F716010}"/>
          </ac:spMkLst>
        </pc:spChg>
        <pc:spChg chg="add mod">
          <ac:chgData name="Brian Medley" userId="S::b.medley@xaverian.ac.uk::c306efcb-7ef6-4377-8051-ae3e1af3e749" providerId="AD" clId="Web-{E0ED6BF6-1B3B-1F84-21A7-CCF8EEF29680}" dt="2020-06-20T12:33:10.255" v="124"/>
          <ac:spMkLst>
            <pc:docMk/>
            <pc:sldMk cId="3769250825" sldId="370"/>
            <ac:spMk id="6" creationId="{E2906570-C65B-45C1-9DD4-B9C66471973D}"/>
          </ac:spMkLst>
        </pc:spChg>
        <pc:spChg chg="del mod">
          <ac:chgData name="Brian Medley" userId="S::b.medley@xaverian.ac.uk::c306efcb-7ef6-4377-8051-ae3e1af3e749" providerId="AD" clId="Web-{E0ED6BF6-1B3B-1F84-21A7-CCF8EEF29680}" dt="2020-06-20T12:30:52.724" v="101"/>
          <ac:spMkLst>
            <pc:docMk/>
            <pc:sldMk cId="3769250825" sldId="370"/>
            <ac:spMk id="11" creationId="{F7B077DF-D88A-44D0-8AB2-324CB66E9095}"/>
          </ac:spMkLst>
        </pc:spChg>
        <pc:picChg chg="mod">
          <ac:chgData name="Brian Medley" userId="S::b.medley@xaverian.ac.uk::c306efcb-7ef6-4377-8051-ae3e1af3e749" providerId="AD" clId="Web-{E0ED6BF6-1B3B-1F84-21A7-CCF8EEF29680}" dt="2020-06-20T12:33:02.990" v="123" actId="1076"/>
          <ac:picMkLst>
            <pc:docMk/>
            <pc:sldMk cId="3769250825" sldId="370"/>
            <ac:picMk id="10" creationId="{4F113173-2C4E-40A9-8E2C-6ECF3FE90240}"/>
          </ac:picMkLst>
        </pc:picChg>
      </pc:sldChg>
      <pc:sldChg chg="modSp">
        <pc:chgData name="Brian Medley" userId="S::b.medley@xaverian.ac.uk::c306efcb-7ef6-4377-8051-ae3e1af3e749" providerId="AD" clId="Web-{E0ED6BF6-1B3B-1F84-21A7-CCF8EEF29680}" dt="2020-06-20T12:31:22.052" v="105" actId="1076"/>
        <pc:sldMkLst>
          <pc:docMk/>
          <pc:sldMk cId="2973651439" sldId="374"/>
        </pc:sldMkLst>
        <pc:spChg chg="mod">
          <ac:chgData name="Brian Medley" userId="S::b.medley@xaverian.ac.uk::c306efcb-7ef6-4377-8051-ae3e1af3e749" providerId="AD" clId="Web-{E0ED6BF6-1B3B-1F84-21A7-CCF8EEF29680}" dt="2020-06-20T12:31:22.052" v="105" actId="1076"/>
          <ac:spMkLst>
            <pc:docMk/>
            <pc:sldMk cId="2973651439" sldId="374"/>
            <ac:spMk id="8" creationId="{A52A94BD-9C51-434E-BF28-0B275121EF6B}"/>
          </ac:spMkLst>
        </pc:spChg>
      </pc:sldChg>
      <pc:sldChg chg="new del">
        <pc:chgData name="Brian Medley" userId="S::b.medley@xaverian.ac.uk::c306efcb-7ef6-4377-8051-ae3e1af3e749" providerId="AD" clId="Web-{E0ED6BF6-1B3B-1F84-21A7-CCF8EEF29680}" dt="2020-06-20T12:23:50.350" v="23"/>
        <pc:sldMkLst>
          <pc:docMk/>
          <pc:sldMk cId="3604769396" sldId="375"/>
        </pc:sldMkLst>
      </pc:sldChg>
      <pc:sldChg chg="add del replId">
        <pc:chgData name="Brian Medley" userId="S::b.medley@xaverian.ac.uk::c306efcb-7ef6-4377-8051-ae3e1af3e749" providerId="AD" clId="Web-{E0ED6BF6-1B3B-1F84-21A7-CCF8EEF29680}" dt="2020-06-20T12:23:43.959" v="20"/>
        <pc:sldMkLst>
          <pc:docMk/>
          <pc:sldMk cId="67246137" sldId="376"/>
        </pc:sldMkLst>
      </pc:sldChg>
      <pc:sldChg chg="addSp delSp modSp add replId">
        <pc:chgData name="Brian Medley" userId="S::b.medley@xaverian.ac.uk::c306efcb-7ef6-4377-8051-ae3e1af3e749" providerId="AD" clId="Web-{E0ED6BF6-1B3B-1F84-21A7-CCF8EEF29680}" dt="2020-06-20T12:27:32.803" v="60" actId="1076"/>
        <pc:sldMkLst>
          <pc:docMk/>
          <pc:sldMk cId="1034214565" sldId="376"/>
        </pc:sldMkLst>
        <pc:spChg chg="mod">
          <ac:chgData name="Brian Medley" userId="S::b.medley@xaverian.ac.uk::c306efcb-7ef6-4377-8051-ae3e1af3e749" providerId="AD" clId="Web-{E0ED6BF6-1B3B-1F84-21A7-CCF8EEF29680}" dt="2020-06-20T12:24:32.444" v="53" actId="1076"/>
          <ac:spMkLst>
            <pc:docMk/>
            <pc:sldMk cId="1034214565" sldId="376"/>
            <ac:spMk id="4" creationId="{00000000-0000-0000-0000-000000000000}"/>
          </ac:spMkLst>
        </pc:spChg>
        <pc:spChg chg="mod">
          <ac:chgData name="Brian Medley" userId="S::b.medley@xaverian.ac.uk::c306efcb-7ef6-4377-8051-ae3e1af3e749" providerId="AD" clId="Web-{E0ED6BF6-1B3B-1F84-21A7-CCF8EEF29680}" dt="2020-06-20T12:27:32.803" v="60" actId="1076"/>
          <ac:spMkLst>
            <pc:docMk/>
            <pc:sldMk cId="1034214565" sldId="376"/>
            <ac:spMk id="7" creationId="{0BF073D4-E17F-4B9E-AB74-E83C8F6A5C99}"/>
          </ac:spMkLst>
        </pc:spChg>
        <pc:picChg chg="add mod">
          <ac:chgData name="Brian Medley" userId="S::b.medley@xaverian.ac.uk::c306efcb-7ef6-4377-8051-ae3e1af3e749" providerId="AD" clId="Web-{E0ED6BF6-1B3B-1F84-21A7-CCF8EEF29680}" dt="2020-06-20T12:27:24.896" v="59" actId="14100"/>
          <ac:picMkLst>
            <pc:docMk/>
            <pc:sldMk cId="1034214565" sldId="376"/>
            <ac:picMk id="2" creationId="{8F2B975B-128F-4CB7-8D02-F61ECABAC00F}"/>
          </ac:picMkLst>
        </pc:picChg>
        <pc:picChg chg="del">
          <ac:chgData name="Brian Medley" userId="S::b.medley@xaverian.ac.uk::c306efcb-7ef6-4377-8051-ae3e1af3e749" providerId="AD" clId="Web-{E0ED6BF6-1B3B-1F84-21A7-CCF8EEF29680}" dt="2020-06-20T12:23:59.600" v="25"/>
          <ac:picMkLst>
            <pc:docMk/>
            <pc:sldMk cId="1034214565" sldId="376"/>
            <ac:picMk id="3" creationId="{82065222-815A-4486-8C08-E13D5BE3ED97}"/>
          </ac:picMkLst>
        </pc:picChg>
      </pc:sldChg>
      <pc:sldChg chg="add del replId">
        <pc:chgData name="Brian Medley" userId="S::b.medley@xaverian.ac.uk::c306efcb-7ef6-4377-8051-ae3e1af3e749" providerId="AD" clId="Web-{E0ED6BF6-1B3B-1F84-21A7-CCF8EEF29680}" dt="2020-06-20T12:23:45.365" v="21"/>
        <pc:sldMkLst>
          <pc:docMk/>
          <pc:sldMk cId="875243134" sldId="377"/>
        </pc:sldMkLst>
      </pc:sldChg>
    </pc:docChg>
  </pc:docChgLst>
  <pc:docChgLst>
    <pc:chgData name="Brian Medley" userId="S::b.medley@xaverian.ac.uk::c306efcb-7ef6-4377-8051-ae3e1af3e749" providerId="AD" clId="Web-{1C415B09-5065-0629-FFE7-4BB8A01B38E9}"/>
    <pc:docChg chg="modSld">
      <pc:chgData name="Brian Medley" userId="S::b.medley@xaverian.ac.uk::c306efcb-7ef6-4377-8051-ae3e1af3e749" providerId="AD" clId="Web-{1C415B09-5065-0629-FFE7-4BB8A01B38E9}" dt="2020-06-20T11:53:04.575" v="342" actId="20577"/>
      <pc:docMkLst>
        <pc:docMk/>
      </pc:docMkLst>
      <pc:sldChg chg="addSp delSp modSp">
        <pc:chgData name="Brian Medley" userId="S::b.medley@xaverian.ac.uk::c306efcb-7ef6-4377-8051-ae3e1af3e749" providerId="AD" clId="Web-{1C415B09-5065-0629-FFE7-4BB8A01B38E9}" dt="2020-06-20T11:18:35.354" v="54" actId="14100"/>
        <pc:sldMkLst>
          <pc:docMk/>
          <pc:sldMk cId="1895611774" sldId="347"/>
        </pc:sldMkLst>
        <pc:spChg chg="del">
          <ac:chgData name="Brian Medley" userId="S::b.medley@xaverian.ac.uk::c306efcb-7ef6-4377-8051-ae3e1af3e749" providerId="AD" clId="Web-{1C415B09-5065-0629-FFE7-4BB8A01B38E9}" dt="2020-06-20T11:05:16.708" v="0"/>
          <ac:spMkLst>
            <pc:docMk/>
            <pc:sldMk cId="1895611774" sldId="347"/>
            <ac:spMk id="2" creationId="{00000000-0000-0000-0000-000000000000}"/>
          </ac:spMkLst>
        </pc:spChg>
        <pc:spChg chg="del">
          <ac:chgData name="Brian Medley" userId="S::b.medley@xaverian.ac.uk::c306efcb-7ef6-4377-8051-ae3e1af3e749" providerId="AD" clId="Web-{1C415B09-5065-0629-FFE7-4BB8A01B38E9}" dt="2020-06-20T11:05:23.114" v="2"/>
          <ac:spMkLst>
            <pc:docMk/>
            <pc:sldMk cId="1895611774" sldId="347"/>
            <ac:spMk id="3" creationId="{00000000-0000-0000-0000-000000000000}"/>
          </ac:spMkLst>
        </pc:spChg>
        <pc:spChg chg="add del mod">
          <ac:chgData name="Brian Medley" userId="S::b.medley@xaverian.ac.uk::c306efcb-7ef6-4377-8051-ae3e1af3e749" providerId="AD" clId="Web-{1C415B09-5065-0629-FFE7-4BB8A01B38E9}" dt="2020-06-20T11:05:21.489" v="1"/>
          <ac:spMkLst>
            <pc:docMk/>
            <pc:sldMk cId="1895611774" sldId="347"/>
            <ac:spMk id="5" creationId="{DAC8957D-968A-42C2-889B-C019AFA8AEB5}"/>
          </ac:spMkLst>
        </pc:spChg>
        <pc:picChg chg="add mod">
          <ac:chgData name="Brian Medley" userId="S::b.medley@xaverian.ac.uk::c306efcb-7ef6-4377-8051-ae3e1af3e749" providerId="AD" clId="Web-{1C415B09-5065-0629-FFE7-4BB8A01B38E9}" dt="2020-06-20T11:06:09.427" v="5" actId="1076"/>
          <ac:picMkLst>
            <pc:docMk/>
            <pc:sldMk cId="1895611774" sldId="347"/>
            <ac:picMk id="6" creationId="{AD7E02BC-8E48-417F-B283-4A1BE40C22FD}"/>
          </ac:picMkLst>
        </pc:picChg>
        <pc:picChg chg="add del mod">
          <ac:chgData name="Brian Medley" userId="S::b.medley@xaverian.ac.uk::c306efcb-7ef6-4377-8051-ae3e1af3e749" providerId="AD" clId="Web-{1C415B09-5065-0629-FFE7-4BB8A01B38E9}" dt="2020-06-20T11:09:12.326" v="9"/>
          <ac:picMkLst>
            <pc:docMk/>
            <pc:sldMk cId="1895611774" sldId="347"/>
            <ac:picMk id="7" creationId="{D99212EE-C929-45FC-A192-7D2931950DC5}"/>
          </ac:picMkLst>
        </pc:picChg>
        <pc:picChg chg="add mod ord">
          <ac:chgData name="Brian Medley" userId="S::b.medley@xaverian.ac.uk::c306efcb-7ef6-4377-8051-ae3e1af3e749" providerId="AD" clId="Web-{1C415B09-5065-0629-FFE7-4BB8A01B38E9}" dt="2020-06-20T11:13:26.007" v="28" actId="14100"/>
          <ac:picMkLst>
            <pc:docMk/>
            <pc:sldMk cId="1895611774" sldId="347"/>
            <ac:picMk id="8" creationId="{48BDAD85-DB47-4A5A-97A3-9992EFCDBBF3}"/>
          </ac:picMkLst>
        </pc:picChg>
        <pc:picChg chg="add del">
          <ac:chgData name="Brian Medley" userId="S::b.medley@xaverian.ac.uk::c306efcb-7ef6-4377-8051-ae3e1af3e749" providerId="AD" clId="Web-{1C415B09-5065-0629-FFE7-4BB8A01B38E9}" dt="2020-06-20T11:11:28.627" v="14"/>
          <ac:picMkLst>
            <pc:docMk/>
            <pc:sldMk cId="1895611774" sldId="347"/>
            <ac:picMk id="9" creationId="{9CCA54C8-7465-40A6-A6C3-7854BCAFF3B4}"/>
          </ac:picMkLst>
        </pc:picChg>
        <pc:picChg chg="add mod ord">
          <ac:chgData name="Brian Medley" userId="S::b.medley@xaverian.ac.uk::c306efcb-7ef6-4377-8051-ae3e1af3e749" providerId="AD" clId="Web-{1C415B09-5065-0629-FFE7-4BB8A01B38E9}" dt="2020-06-20T11:14:15.135" v="36" actId="1076"/>
          <ac:picMkLst>
            <pc:docMk/>
            <pc:sldMk cId="1895611774" sldId="347"/>
            <ac:picMk id="10" creationId="{B83E865A-484B-458D-B2A2-056957A6EB9E}"/>
          </ac:picMkLst>
        </pc:picChg>
        <pc:picChg chg="add mod ord">
          <ac:chgData name="Brian Medley" userId="S::b.medley@xaverian.ac.uk::c306efcb-7ef6-4377-8051-ae3e1af3e749" providerId="AD" clId="Web-{1C415B09-5065-0629-FFE7-4BB8A01B38E9}" dt="2020-06-20T11:14:22.104" v="38" actId="14100"/>
          <ac:picMkLst>
            <pc:docMk/>
            <pc:sldMk cId="1895611774" sldId="347"/>
            <ac:picMk id="11" creationId="{8D19A12A-FDE5-4ABD-BBF3-AD4302CD52E1}"/>
          </ac:picMkLst>
        </pc:picChg>
        <pc:picChg chg="add mod ord">
          <ac:chgData name="Brian Medley" userId="S::b.medley@xaverian.ac.uk::c306efcb-7ef6-4377-8051-ae3e1af3e749" providerId="AD" clId="Web-{1C415B09-5065-0629-FFE7-4BB8A01B38E9}" dt="2020-06-20T11:14:30.885" v="39"/>
          <ac:picMkLst>
            <pc:docMk/>
            <pc:sldMk cId="1895611774" sldId="347"/>
            <ac:picMk id="12" creationId="{726387AE-3914-4E0F-B18A-92807A827E41}"/>
          </ac:picMkLst>
        </pc:picChg>
        <pc:picChg chg="add mod">
          <ac:chgData name="Brian Medley" userId="S::b.medley@xaverian.ac.uk::c306efcb-7ef6-4377-8051-ae3e1af3e749" providerId="AD" clId="Web-{1C415B09-5065-0629-FFE7-4BB8A01B38E9}" dt="2020-06-20T11:18:35.354" v="54" actId="14100"/>
          <ac:picMkLst>
            <pc:docMk/>
            <pc:sldMk cId="1895611774" sldId="347"/>
            <ac:picMk id="13" creationId="{49770C77-2227-41CD-935E-0C759A65A826}"/>
          </ac:picMkLst>
        </pc:picChg>
        <pc:picChg chg="add mod ord">
          <ac:chgData name="Brian Medley" userId="S::b.medley@xaverian.ac.uk::c306efcb-7ef6-4377-8051-ae3e1af3e749" providerId="AD" clId="Web-{1C415B09-5065-0629-FFE7-4BB8A01B38E9}" dt="2020-06-20T11:17:31.307" v="47"/>
          <ac:picMkLst>
            <pc:docMk/>
            <pc:sldMk cId="1895611774" sldId="347"/>
            <ac:picMk id="14" creationId="{D3F9E5F1-BBB9-49F9-82CC-5253C24235D2}"/>
          </ac:picMkLst>
        </pc:picChg>
      </pc:sldChg>
      <pc:sldChg chg="addSp delSp modSp">
        <pc:chgData name="Brian Medley" userId="S::b.medley@xaverian.ac.uk::c306efcb-7ef6-4377-8051-ae3e1af3e749" providerId="AD" clId="Web-{1C415B09-5065-0629-FFE7-4BB8A01B38E9}" dt="2020-06-20T11:53:04.575" v="341" actId="20577"/>
        <pc:sldMkLst>
          <pc:docMk/>
          <pc:sldMk cId="1071876054" sldId="361"/>
        </pc:sldMkLst>
        <pc:spChg chg="mod">
          <ac:chgData name="Brian Medley" userId="S::b.medley@xaverian.ac.uk::c306efcb-7ef6-4377-8051-ae3e1af3e749" providerId="AD" clId="Web-{1C415B09-5065-0629-FFE7-4BB8A01B38E9}" dt="2020-06-20T11:28:03.514" v="130" actId="1076"/>
          <ac:spMkLst>
            <pc:docMk/>
            <pc:sldMk cId="1071876054" sldId="361"/>
            <ac:spMk id="2" creationId="{00000000-0000-0000-0000-000000000000}"/>
          </ac:spMkLst>
        </pc:spChg>
        <pc:spChg chg="mod">
          <ac:chgData name="Brian Medley" userId="S::b.medley@xaverian.ac.uk::c306efcb-7ef6-4377-8051-ae3e1af3e749" providerId="AD" clId="Web-{1C415B09-5065-0629-FFE7-4BB8A01B38E9}" dt="2020-06-20T11:47:03.803" v="295" actId="1076"/>
          <ac:spMkLst>
            <pc:docMk/>
            <pc:sldMk cId="1071876054" sldId="361"/>
            <ac:spMk id="3" creationId="{3790CC36-FC7A-42FF-A464-AAC58FF952EA}"/>
          </ac:spMkLst>
        </pc:spChg>
        <pc:spChg chg="add mod">
          <ac:chgData name="Brian Medley" userId="S::b.medley@xaverian.ac.uk::c306efcb-7ef6-4377-8051-ae3e1af3e749" providerId="AD" clId="Web-{1C415B09-5065-0629-FFE7-4BB8A01B38E9}" dt="2020-06-20T11:47:03.803" v="296" actId="1076"/>
          <ac:spMkLst>
            <pc:docMk/>
            <pc:sldMk cId="1071876054" sldId="361"/>
            <ac:spMk id="6" creationId="{F61954DF-28C9-4158-9D54-1410311DCD10}"/>
          </ac:spMkLst>
        </pc:spChg>
        <pc:spChg chg="add del mod">
          <ac:chgData name="Brian Medley" userId="S::b.medley@xaverian.ac.uk::c306efcb-7ef6-4377-8051-ae3e1af3e749" providerId="AD" clId="Web-{1C415B09-5065-0629-FFE7-4BB8A01B38E9}" dt="2020-06-20T11:47:55.006" v="299" actId="20577"/>
          <ac:spMkLst>
            <pc:docMk/>
            <pc:sldMk cId="1071876054" sldId="361"/>
            <ac:spMk id="12" creationId="{F1D4716A-0A1C-4C1A-915F-E2E1DF4D5CF2}"/>
          </ac:spMkLst>
        </pc:spChg>
        <pc:spChg chg="add mod">
          <ac:chgData name="Brian Medley" userId="S::b.medley@xaverian.ac.uk::c306efcb-7ef6-4377-8051-ae3e1af3e749" providerId="AD" clId="Web-{1C415B09-5065-0629-FFE7-4BB8A01B38E9}" dt="2020-06-20T11:53:04.575" v="341" actId="20577"/>
          <ac:spMkLst>
            <pc:docMk/>
            <pc:sldMk cId="1071876054" sldId="361"/>
            <ac:spMk id="13" creationId="{57098E9F-C2F8-4743-A027-6E53695CB5D1}"/>
          </ac:spMkLst>
        </pc:spChg>
        <pc:spChg chg="add mod">
          <ac:chgData name="Brian Medley" userId="S::b.medley@xaverian.ac.uk::c306efcb-7ef6-4377-8051-ae3e1af3e749" providerId="AD" clId="Web-{1C415B09-5065-0629-FFE7-4BB8A01B38E9}" dt="2020-06-20T11:49:18.506" v="339" actId="20577"/>
          <ac:spMkLst>
            <pc:docMk/>
            <pc:sldMk cId="1071876054" sldId="361"/>
            <ac:spMk id="15" creationId="{1A47A60D-E128-4F4C-AD39-99660BE8EC44}"/>
          </ac:spMkLst>
        </pc:spChg>
        <pc:picChg chg="del mod">
          <ac:chgData name="Brian Medley" userId="S::b.medley@xaverian.ac.uk::c306efcb-7ef6-4377-8051-ae3e1af3e749" providerId="AD" clId="Web-{1C415B09-5065-0629-FFE7-4BB8A01B38E9}" dt="2020-06-20T11:24:32.420" v="101"/>
          <ac:picMkLst>
            <pc:docMk/>
            <pc:sldMk cId="1071876054" sldId="361"/>
            <ac:picMk id="4" creationId="{C1D0E9AB-A021-4BDA-B5C5-8BE42A47CE70}"/>
          </ac:picMkLst>
        </pc:picChg>
        <pc:picChg chg="mod">
          <ac:chgData name="Brian Medley" userId="S::b.medley@xaverian.ac.uk::c306efcb-7ef6-4377-8051-ae3e1af3e749" providerId="AD" clId="Web-{1C415B09-5065-0629-FFE7-4BB8A01B38E9}" dt="2020-06-20T11:47:03.787" v="294" actId="1076"/>
          <ac:picMkLst>
            <pc:docMk/>
            <pc:sldMk cId="1071876054" sldId="361"/>
            <ac:picMk id="5" creationId="{2FA798F7-8C17-4838-9642-B9E2B7B38DD9}"/>
          </ac:picMkLst>
        </pc:picChg>
        <pc:picChg chg="add del mod">
          <ac:chgData name="Brian Medley" userId="S::b.medley@xaverian.ac.uk::c306efcb-7ef6-4377-8051-ae3e1af3e749" providerId="AD" clId="Web-{1C415B09-5065-0629-FFE7-4BB8A01B38E9}" dt="2020-06-20T11:46:48.240" v="293"/>
          <ac:picMkLst>
            <pc:docMk/>
            <pc:sldMk cId="1071876054" sldId="361"/>
            <ac:picMk id="7" creationId="{BCA54FA9-5E12-42F3-863E-6AE837DF53C5}"/>
          </ac:picMkLst>
        </pc:picChg>
        <pc:picChg chg="add del mod ord">
          <ac:chgData name="Brian Medley" userId="S::b.medley@xaverian.ac.uk::c306efcb-7ef6-4377-8051-ae3e1af3e749" providerId="AD" clId="Web-{1C415B09-5065-0629-FFE7-4BB8A01B38E9}" dt="2020-06-20T11:46:44.647" v="291"/>
          <ac:picMkLst>
            <pc:docMk/>
            <pc:sldMk cId="1071876054" sldId="361"/>
            <ac:picMk id="8" creationId="{5A17ADBD-8743-4AEC-9650-B70EB3677BE1}"/>
          </ac:picMkLst>
        </pc:picChg>
        <pc:picChg chg="add del mod">
          <ac:chgData name="Brian Medley" userId="S::b.medley@xaverian.ac.uk::c306efcb-7ef6-4377-8051-ae3e1af3e749" providerId="AD" clId="Web-{1C415B09-5065-0629-FFE7-4BB8A01B38E9}" dt="2020-06-20T11:46:45.819" v="292"/>
          <ac:picMkLst>
            <pc:docMk/>
            <pc:sldMk cId="1071876054" sldId="361"/>
            <ac:picMk id="9" creationId="{AFDE7C27-FC1C-4D8A-9B9F-0EF382708113}"/>
          </ac:picMkLst>
        </pc:picChg>
        <pc:picChg chg="add mod">
          <ac:chgData name="Brian Medley" userId="S::b.medley@xaverian.ac.uk::c306efcb-7ef6-4377-8051-ae3e1af3e749" providerId="AD" clId="Web-{1C415B09-5065-0629-FFE7-4BB8A01B38E9}" dt="2020-06-20T11:41:27.569" v="162" actId="14100"/>
          <ac:picMkLst>
            <pc:docMk/>
            <pc:sldMk cId="1071876054" sldId="361"/>
            <ac:picMk id="10" creationId="{10A0835F-3503-4E0B-AA35-6F12D66B96E8}"/>
          </ac:picMkLst>
        </pc:picChg>
        <pc:picChg chg="add mod">
          <ac:chgData name="Brian Medley" userId="S::b.medley@xaverian.ac.uk::c306efcb-7ef6-4377-8051-ae3e1af3e749" providerId="AD" clId="Web-{1C415B09-5065-0629-FFE7-4BB8A01B38E9}" dt="2020-06-20T11:41:09.256" v="160" actId="14100"/>
          <ac:picMkLst>
            <pc:docMk/>
            <pc:sldMk cId="1071876054" sldId="361"/>
            <ac:picMk id="11" creationId="{230BEFE7-B9D8-44A4-87A4-3CE87A763B6E}"/>
          </ac:picMkLst>
        </pc:picChg>
        <pc:picChg chg="add mod">
          <ac:chgData name="Brian Medley" userId="S::b.medley@xaverian.ac.uk::c306efcb-7ef6-4377-8051-ae3e1af3e749" providerId="AD" clId="Web-{1C415B09-5065-0629-FFE7-4BB8A01B38E9}" dt="2020-06-20T11:46:32.990" v="290" actId="14100"/>
          <ac:picMkLst>
            <pc:docMk/>
            <pc:sldMk cId="1071876054" sldId="361"/>
            <ac:picMk id="14" creationId="{A1BE8622-F4C5-4CB1-AB03-3217BCD771F1}"/>
          </ac:picMkLst>
        </pc:picChg>
      </pc:sldChg>
    </pc:docChg>
  </pc:docChgLst>
  <pc:docChgLst>
    <pc:chgData name="Brian Medley" userId="S::b.medley@xaverian.ac.uk::c306efcb-7ef6-4377-8051-ae3e1af3e749" providerId="AD" clId="Web-{4053C9A0-0495-DA4E-ABBE-94C0D03BCC6F}"/>
    <pc:docChg chg="addSld delSld">
      <pc:chgData name="Brian Medley" userId="S::b.medley@xaverian.ac.uk::c306efcb-7ef6-4377-8051-ae3e1af3e749" providerId="AD" clId="Web-{4053C9A0-0495-DA4E-ABBE-94C0D03BCC6F}" dt="2020-06-18T19:12:28.652" v="10"/>
      <pc:docMkLst>
        <pc:docMk/>
      </pc:docMkLst>
      <pc:sldChg chg="del">
        <pc:chgData name="Brian Medley" userId="S::b.medley@xaverian.ac.uk::c306efcb-7ef6-4377-8051-ae3e1af3e749" providerId="AD" clId="Web-{4053C9A0-0495-DA4E-ABBE-94C0D03BCC6F}" dt="2020-06-18T19:12:28.652" v="10"/>
        <pc:sldMkLst>
          <pc:docMk/>
          <pc:sldMk cId="1895611774" sldId="346"/>
        </pc:sldMkLst>
      </pc:sldChg>
      <pc:sldChg chg="add">
        <pc:chgData name="Brian Medley" userId="S::b.medley@xaverian.ac.uk::c306efcb-7ef6-4377-8051-ae3e1af3e749" providerId="AD" clId="Web-{4053C9A0-0495-DA4E-ABBE-94C0D03BCC6F}" dt="2020-06-18T19:12:24.793" v="0"/>
        <pc:sldMkLst>
          <pc:docMk/>
          <pc:sldMk cId="824029147" sldId="362"/>
        </pc:sldMkLst>
      </pc:sldChg>
      <pc:sldChg chg="add">
        <pc:chgData name="Brian Medley" userId="S::b.medley@xaverian.ac.uk::c306efcb-7ef6-4377-8051-ae3e1af3e749" providerId="AD" clId="Web-{4053C9A0-0495-DA4E-ABBE-94C0D03BCC6F}" dt="2020-06-18T19:12:24.918" v="1"/>
        <pc:sldMkLst>
          <pc:docMk/>
          <pc:sldMk cId="3689340174" sldId="363"/>
        </pc:sldMkLst>
      </pc:sldChg>
      <pc:sldChg chg="add">
        <pc:chgData name="Brian Medley" userId="S::b.medley@xaverian.ac.uk::c306efcb-7ef6-4377-8051-ae3e1af3e749" providerId="AD" clId="Web-{4053C9A0-0495-DA4E-ABBE-94C0D03BCC6F}" dt="2020-06-18T19:12:25.043" v="2"/>
        <pc:sldMkLst>
          <pc:docMk/>
          <pc:sldMk cId="3795430834" sldId="364"/>
        </pc:sldMkLst>
      </pc:sldChg>
      <pc:sldChg chg="add">
        <pc:chgData name="Brian Medley" userId="S::b.medley@xaverian.ac.uk::c306efcb-7ef6-4377-8051-ae3e1af3e749" providerId="AD" clId="Web-{4053C9A0-0495-DA4E-ABBE-94C0D03BCC6F}" dt="2020-06-18T19:12:25.168" v="3"/>
        <pc:sldMkLst>
          <pc:docMk/>
          <pc:sldMk cId="2751491234" sldId="365"/>
        </pc:sldMkLst>
      </pc:sldChg>
      <pc:sldChg chg="add">
        <pc:chgData name="Brian Medley" userId="S::b.medley@xaverian.ac.uk::c306efcb-7ef6-4377-8051-ae3e1af3e749" providerId="AD" clId="Web-{4053C9A0-0495-DA4E-ABBE-94C0D03BCC6F}" dt="2020-06-18T19:12:25.230" v="4"/>
        <pc:sldMkLst>
          <pc:docMk/>
          <pc:sldMk cId="43191995" sldId="366"/>
        </pc:sldMkLst>
      </pc:sldChg>
      <pc:sldChg chg="add">
        <pc:chgData name="Brian Medley" userId="S::b.medley@xaverian.ac.uk::c306efcb-7ef6-4377-8051-ae3e1af3e749" providerId="AD" clId="Web-{4053C9A0-0495-DA4E-ABBE-94C0D03BCC6F}" dt="2020-06-18T19:12:25.293" v="5"/>
        <pc:sldMkLst>
          <pc:docMk/>
          <pc:sldMk cId="1280702700" sldId="367"/>
        </pc:sldMkLst>
      </pc:sldChg>
      <pc:sldChg chg="add">
        <pc:chgData name="Brian Medley" userId="S::b.medley@xaverian.ac.uk::c306efcb-7ef6-4377-8051-ae3e1af3e749" providerId="AD" clId="Web-{4053C9A0-0495-DA4E-ABBE-94C0D03BCC6F}" dt="2020-06-18T19:12:25.371" v="6"/>
        <pc:sldMkLst>
          <pc:docMk/>
          <pc:sldMk cId="4006711059" sldId="368"/>
        </pc:sldMkLst>
      </pc:sldChg>
      <pc:sldChg chg="add">
        <pc:chgData name="Brian Medley" userId="S::b.medley@xaverian.ac.uk::c306efcb-7ef6-4377-8051-ae3e1af3e749" providerId="AD" clId="Web-{4053C9A0-0495-DA4E-ABBE-94C0D03BCC6F}" dt="2020-06-18T19:12:25.434" v="7"/>
        <pc:sldMkLst>
          <pc:docMk/>
          <pc:sldMk cId="1560848885" sldId="369"/>
        </pc:sldMkLst>
      </pc:sldChg>
      <pc:sldChg chg="add">
        <pc:chgData name="Brian Medley" userId="S::b.medley@xaverian.ac.uk::c306efcb-7ef6-4377-8051-ae3e1af3e749" providerId="AD" clId="Web-{4053C9A0-0495-DA4E-ABBE-94C0D03BCC6F}" dt="2020-06-18T19:12:25.512" v="8"/>
        <pc:sldMkLst>
          <pc:docMk/>
          <pc:sldMk cId="3769250825" sldId="370"/>
        </pc:sldMkLst>
      </pc:sldChg>
      <pc:sldChg chg="add">
        <pc:chgData name="Brian Medley" userId="S::b.medley@xaverian.ac.uk::c306efcb-7ef6-4377-8051-ae3e1af3e749" providerId="AD" clId="Web-{4053C9A0-0495-DA4E-ABBE-94C0D03BCC6F}" dt="2020-06-18T19:12:25.559" v="9"/>
        <pc:sldMkLst>
          <pc:docMk/>
          <pc:sldMk cId="3394254672" sldId="371"/>
        </pc:sldMkLst>
      </pc:sldChg>
    </pc:docChg>
  </pc:docChgLst>
  <pc:docChgLst>
    <pc:chgData name="Brian Medley" userId="S::b.medley@xaverian.ac.uk::c306efcb-7ef6-4377-8051-ae3e1af3e749" providerId="AD" clId="Web-{12365D40-69DD-BA58-972F-48E3C6C4A9A6}"/>
    <pc:docChg chg="delSld modSld">
      <pc:chgData name="Brian Medley" userId="S::b.medley@xaverian.ac.uk::c306efcb-7ef6-4377-8051-ae3e1af3e749" providerId="AD" clId="Web-{12365D40-69DD-BA58-972F-48E3C6C4A9A6}" dt="2020-06-19T11:48:53.511" v="110" actId="20577"/>
      <pc:docMkLst>
        <pc:docMk/>
      </pc:docMkLst>
      <pc:sldChg chg="del">
        <pc:chgData name="Brian Medley" userId="S::b.medley@xaverian.ac.uk::c306efcb-7ef6-4377-8051-ae3e1af3e749" providerId="AD" clId="Web-{12365D40-69DD-BA58-972F-48E3C6C4A9A6}" dt="2020-06-19T11:38:29.148" v="40"/>
        <pc:sldMkLst>
          <pc:docMk/>
          <pc:sldMk cId="3756825622" sldId="358"/>
        </pc:sldMkLst>
      </pc:sldChg>
      <pc:sldChg chg="addSp modSp">
        <pc:chgData name="Brian Medley" userId="S::b.medley@xaverian.ac.uk::c306efcb-7ef6-4377-8051-ae3e1af3e749" providerId="AD" clId="Web-{12365D40-69DD-BA58-972F-48E3C6C4A9A6}" dt="2020-06-19T11:39:01.882" v="44"/>
        <pc:sldMkLst>
          <pc:docMk/>
          <pc:sldMk cId="3689340174" sldId="363"/>
        </pc:sldMkLst>
        <pc:spChg chg="mod">
          <ac:chgData name="Brian Medley" userId="S::b.medley@xaverian.ac.uk::c306efcb-7ef6-4377-8051-ae3e1af3e749" providerId="AD" clId="Web-{12365D40-69DD-BA58-972F-48E3C6C4A9A6}" dt="2020-06-19T11:39:01.882" v="44"/>
          <ac:spMkLst>
            <pc:docMk/>
            <pc:sldMk cId="3689340174" sldId="363"/>
            <ac:spMk id="2" creationId="{FD5F8F2C-0FA7-4E14-8724-AA581598DC31}"/>
          </ac:spMkLst>
        </pc:spChg>
        <pc:spChg chg="add mod">
          <ac:chgData name="Brian Medley" userId="S::b.medley@xaverian.ac.uk::c306efcb-7ef6-4377-8051-ae3e1af3e749" providerId="AD" clId="Web-{12365D40-69DD-BA58-972F-48E3C6C4A9A6}" dt="2020-06-19T11:36:26.397" v="39" actId="1076"/>
          <ac:spMkLst>
            <pc:docMk/>
            <pc:sldMk cId="3689340174" sldId="363"/>
            <ac:spMk id="3" creationId="{2506FB8F-FA97-470B-A52F-5AED72509C25}"/>
          </ac:spMkLst>
        </pc:spChg>
        <pc:picChg chg="mod">
          <ac:chgData name="Brian Medley" userId="S::b.medley@xaverian.ac.uk::c306efcb-7ef6-4377-8051-ae3e1af3e749" providerId="AD" clId="Web-{12365D40-69DD-BA58-972F-48E3C6C4A9A6}" dt="2020-06-19T11:36:13.897" v="37" actId="1076"/>
          <ac:picMkLst>
            <pc:docMk/>
            <pc:sldMk cId="3689340174" sldId="363"/>
            <ac:picMk id="5" creationId="{C8988AEE-70AD-4EFC-96B1-FFB62D3B77F8}"/>
          </ac:picMkLst>
        </pc:picChg>
      </pc:sldChg>
      <pc:sldChg chg="addSp modSp">
        <pc:chgData name="Brian Medley" userId="S::b.medley@xaverian.ac.uk::c306efcb-7ef6-4377-8051-ae3e1af3e749" providerId="AD" clId="Web-{12365D40-69DD-BA58-972F-48E3C6C4A9A6}" dt="2020-06-19T11:39:09.945" v="45"/>
        <pc:sldMkLst>
          <pc:docMk/>
          <pc:sldMk cId="2751491234" sldId="365"/>
        </pc:sldMkLst>
        <pc:spChg chg="mod">
          <ac:chgData name="Brian Medley" userId="S::b.medley@xaverian.ac.uk::c306efcb-7ef6-4377-8051-ae3e1af3e749" providerId="AD" clId="Web-{12365D40-69DD-BA58-972F-48E3C6C4A9A6}" dt="2020-06-19T11:39:09.945" v="45"/>
          <ac:spMkLst>
            <pc:docMk/>
            <pc:sldMk cId="2751491234" sldId="365"/>
            <ac:spMk id="2" creationId="{EF2E602B-5A39-43DE-9C3E-D8B384B19B98}"/>
          </ac:spMkLst>
        </pc:spChg>
        <pc:spChg chg="add mod">
          <ac:chgData name="Brian Medley" userId="S::b.medley@xaverian.ac.uk::c306efcb-7ef6-4377-8051-ae3e1af3e749" providerId="AD" clId="Web-{12365D40-69DD-BA58-972F-48E3C6C4A9A6}" dt="2020-06-19T11:35:32.365" v="33" actId="1076"/>
          <ac:spMkLst>
            <pc:docMk/>
            <pc:sldMk cId="2751491234" sldId="365"/>
            <ac:spMk id="3" creationId="{0E8B83AE-B728-4FD2-B7F7-87B8666448D8}"/>
          </ac:spMkLst>
        </pc:spChg>
      </pc:sldChg>
      <pc:sldChg chg="modSp">
        <pc:chgData name="Brian Medley" userId="S::b.medley@xaverian.ac.uk::c306efcb-7ef6-4377-8051-ae3e1af3e749" providerId="AD" clId="Web-{12365D40-69DD-BA58-972F-48E3C6C4A9A6}" dt="2020-06-19T11:33:47.974" v="24" actId="20577"/>
        <pc:sldMkLst>
          <pc:docMk/>
          <pc:sldMk cId="43191995" sldId="366"/>
        </pc:sldMkLst>
        <pc:spChg chg="mod">
          <ac:chgData name="Brian Medley" userId="S::b.medley@xaverian.ac.uk::c306efcb-7ef6-4377-8051-ae3e1af3e749" providerId="AD" clId="Web-{12365D40-69DD-BA58-972F-48E3C6C4A9A6}" dt="2020-06-19T11:33:47.974" v="24" actId="20577"/>
          <ac:spMkLst>
            <pc:docMk/>
            <pc:sldMk cId="43191995" sldId="366"/>
            <ac:spMk id="2" creationId="{6965BDB7-37A1-4C8B-9B83-8B1B5199035A}"/>
          </ac:spMkLst>
        </pc:spChg>
      </pc:sldChg>
      <pc:sldChg chg="modSp">
        <pc:chgData name="Brian Medley" userId="S::b.medley@xaverian.ac.uk::c306efcb-7ef6-4377-8051-ae3e1af3e749" providerId="AD" clId="Web-{12365D40-69DD-BA58-972F-48E3C6C4A9A6}" dt="2020-06-19T11:33:36.583" v="21" actId="20577"/>
        <pc:sldMkLst>
          <pc:docMk/>
          <pc:sldMk cId="1280702700" sldId="367"/>
        </pc:sldMkLst>
        <pc:spChg chg="mod">
          <ac:chgData name="Brian Medley" userId="S::b.medley@xaverian.ac.uk::c306efcb-7ef6-4377-8051-ae3e1af3e749" providerId="AD" clId="Web-{12365D40-69DD-BA58-972F-48E3C6C4A9A6}" dt="2020-06-19T11:33:36.583" v="21" actId="20577"/>
          <ac:spMkLst>
            <pc:docMk/>
            <pc:sldMk cId="1280702700" sldId="367"/>
            <ac:spMk id="2" creationId="{0F7541BE-D2B9-430D-A51C-3AA423E1AE73}"/>
          </ac:spMkLst>
        </pc:spChg>
      </pc:sldChg>
      <pc:sldChg chg="modSp">
        <pc:chgData name="Brian Medley" userId="S::b.medley@xaverian.ac.uk::c306efcb-7ef6-4377-8051-ae3e1af3e749" providerId="AD" clId="Web-{12365D40-69DD-BA58-972F-48E3C6C4A9A6}" dt="2020-06-19T11:33:27.927" v="18" actId="20577"/>
        <pc:sldMkLst>
          <pc:docMk/>
          <pc:sldMk cId="4006711059" sldId="368"/>
        </pc:sldMkLst>
        <pc:spChg chg="mod">
          <ac:chgData name="Brian Medley" userId="S::b.medley@xaverian.ac.uk::c306efcb-7ef6-4377-8051-ae3e1af3e749" providerId="AD" clId="Web-{12365D40-69DD-BA58-972F-48E3C6C4A9A6}" dt="2020-06-19T11:33:27.927" v="18" actId="20577"/>
          <ac:spMkLst>
            <pc:docMk/>
            <pc:sldMk cId="4006711059" sldId="368"/>
            <ac:spMk id="2" creationId="{5CADCBCA-AC9F-4605-A011-B37370B973DD}"/>
          </ac:spMkLst>
        </pc:spChg>
      </pc:sldChg>
      <pc:sldChg chg="modSp">
        <pc:chgData name="Brian Medley" userId="S::b.medley@xaverian.ac.uk::c306efcb-7ef6-4377-8051-ae3e1af3e749" providerId="AD" clId="Web-{12365D40-69DD-BA58-972F-48E3C6C4A9A6}" dt="2020-06-19T11:33:16.208" v="15" actId="20577"/>
        <pc:sldMkLst>
          <pc:docMk/>
          <pc:sldMk cId="1560848885" sldId="369"/>
        </pc:sldMkLst>
        <pc:spChg chg="mod">
          <ac:chgData name="Brian Medley" userId="S::b.medley@xaverian.ac.uk::c306efcb-7ef6-4377-8051-ae3e1af3e749" providerId="AD" clId="Web-{12365D40-69DD-BA58-972F-48E3C6C4A9A6}" dt="2020-06-19T11:33:16.208" v="15" actId="20577"/>
          <ac:spMkLst>
            <pc:docMk/>
            <pc:sldMk cId="1560848885" sldId="369"/>
            <ac:spMk id="2" creationId="{AB14A3E4-EAB5-4691-82E5-B0E23C8C683D}"/>
          </ac:spMkLst>
        </pc:spChg>
        <pc:spChg chg="mod">
          <ac:chgData name="Brian Medley" userId="S::b.medley@xaverian.ac.uk::c306efcb-7ef6-4377-8051-ae3e1af3e749" providerId="AD" clId="Web-{12365D40-69DD-BA58-972F-48E3C6C4A9A6}" dt="2020-06-19T11:33:11.692" v="13" actId="20577"/>
          <ac:spMkLst>
            <pc:docMk/>
            <pc:sldMk cId="1560848885" sldId="369"/>
            <ac:spMk id="3" creationId="{C89E3F24-AC2C-4603-ACAE-C945D779BFCC}"/>
          </ac:spMkLst>
        </pc:spChg>
      </pc:sldChg>
      <pc:sldChg chg="modSp">
        <pc:chgData name="Brian Medley" userId="S::b.medley@xaverian.ac.uk::c306efcb-7ef6-4377-8051-ae3e1af3e749" providerId="AD" clId="Web-{12365D40-69DD-BA58-972F-48E3C6C4A9A6}" dt="2020-06-19T11:48:53.511" v="110" actId="20577"/>
        <pc:sldMkLst>
          <pc:docMk/>
          <pc:sldMk cId="3769250825" sldId="370"/>
        </pc:sldMkLst>
        <pc:spChg chg="mod">
          <ac:chgData name="Brian Medley" userId="S::b.medley@xaverian.ac.uk::c306efcb-7ef6-4377-8051-ae3e1af3e749" providerId="AD" clId="Web-{12365D40-69DD-BA58-972F-48E3C6C4A9A6}" dt="2020-06-19T11:48:53.511" v="110" actId="20577"/>
          <ac:spMkLst>
            <pc:docMk/>
            <pc:sldMk cId="3769250825" sldId="370"/>
            <ac:spMk id="2" creationId="{F265F939-A425-4557-A6EC-2D514ED774E3}"/>
          </ac:spMkLst>
        </pc:spChg>
        <pc:spChg chg="mod">
          <ac:chgData name="Brian Medley" userId="S::b.medley@xaverian.ac.uk::c306efcb-7ef6-4377-8051-ae3e1af3e749" providerId="AD" clId="Web-{12365D40-69DD-BA58-972F-48E3C6C4A9A6}" dt="2020-06-19T11:32:45.020" v="5" actId="20577"/>
          <ac:spMkLst>
            <pc:docMk/>
            <pc:sldMk cId="3769250825" sldId="370"/>
            <ac:spMk id="8" creationId="{71ACCE95-285E-4DAB-ABD8-AB4D51CF0650}"/>
          </ac:spMkLst>
        </pc:spChg>
      </pc:sldChg>
    </pc:docChg>
  </pc:docChgLst>
  <pc:docChgLst>
    <pc:chgData name="Brian Medley" userId="S::b.medley@xaverian.ac.uk::c306efcb-7ef6-4377-8051-ae3e1af3e749" providerId="AD" clId="Web-{863666DC-2C22-4C82-B67F-5435A921172F}"/>
    <pc:docChg chg="modSld">
      <pc:chgData name="Brian Medley" userId="S::b.medley@xaverian.ac.uk::c306efcb-7ef6-4377-8051-ae3e1af3e749" providerId="AD" clId="Web-{863666DC-2C22-4C82-B67F-5435A921172F}" dt="2020-06-19T08:58:19.316" v="16" actId="20577"/>
      <pc:docMkLst>
        <pc:docMk/>
      </pc:docMkLst>
      <pc:sldChg chg="modSp">
        <pc:chgData name="Brian Medley" userId="S::b.medley@xaverian.ac.uk::c306efcb-7ef6-4377-8051-ae3e1af3e749" providerId="AD" clId="Web-{863666DC-2C22-4C82-B67F-5435A921172F}" dt="2020-06-19T08:58:17.488" v="15" actId="20577"/>
        <pc:sldMkLst>
          <pc:docMk/>
          <pc:sldMk cId="1511243467" sldId="360"/>
        </pc:sldMkLst>
        <pc:spChg chg="mod">
          <ac:chgData name="Brian Medley" userId="S::b.medley@xaverian.ac.uk::c306efcb-7ef6-4377-8051-ae3e1af3e749" providerId="AD" clId="Web-{863666DC-2C22-4C82-B67F-5435A921172F}" dt="2020-06-19T08:58:17.488" v="15" actId="20577"/>
          <ac:spMkLst>
            <pc:docMk/>
            <pc:sldMk cId="1511243467" sldId="360"/>
            <ac:spMk id="6" creationId="{00000000-0000-0000-0000-000000000000}"/>
          </ac:spMkLst>
        </pc:spChg>
      </pc:sldChg>
    </pc:docChg>
  </pc:docChgLst>
  <pc:docChgLst>
    <pc:chgData name="Brian Medley" userId="c306efcb-7ef6-4377-8051-ae3e1af3e749" providerId="ADAL" clId="{F7540CB5-B028-4F9B-A8F4-0BD60A4B3780}"/>
    <pc:docChg chg="addSld delSld modSld modMainMaster">
      <pc:chgData name="Brian Medley" userId="c306efcb-7ef6-4377-8051-ae3e1af3e749" providerId="ADAL" clId="{F7540CB5-B028-4F9B-A8F4-0BD60A4B3780}" dt="2020-06-18T05:29:11.561" v="5"/>
      <pc:docMkLst>
        <pc:docMk/>
      </pc:docMkLst>
      <pc:sldChg chg="setBg">
        <pc:chgData name="Brian Medley" userId="c306efcb-7ef6-4377-8051-ae3e1af3e749" providerId="ADAL" clId="{F7540CB5-B028-4F9B-A8F4-0BD60A4B3780}" dt="2020-06-18T05:29:11.561" v="5"/>
        <pc:sldMkLst>
          <pc:docMk/>
          <pc:sldMk cId="504040357" sldId="291"/>
        </pc:sldMkLst>
      </pc:sldChg>
      <pc:sldChg chg="setBg">
        <pc:chgData name="Brian Medley" userId="c306efcb-7ef6-4377-8051-ae3e1af3e749" providerId="ADAL" clId="{F7540CB5-B028-4F9B-A8F4-0BD60A4B3780}" dt="2020-06-18T05:29:11.561" v="5"/>
        <pc:sldMkLst>
          <pc:docMk/>
          <pc:sldMk cId="3764820740" sldId="338"/>
        </pc:sldMkLst>
      </pc:sldChg>
      <pc:sldChg chg="del">
        <pc:chgData name="Brian Medley" userId="c306efcb-7ef6-4377-8051-ae3e1af3e749" providerId="ADAL" clId="{F7540CB5-B028-4F9B-A8F4-0BD60A4B3780}" dt="2020-06-18T05:28:30.512" v="1" actId="47"/>
        <pc:sldMkLst>
          <pc:docMk/>
          <pc:sldMk cId="2418284966" sldId="340"/>
        </pc:sldMkLst>
      </pc:sldChg>
      <pc:sldChg chg="del">
        <pc:chgData name="Brian Medley" userId="c306efcb-7ef6-4377-8051-ae3e1af3e749" providerId="ADAL" clId="{F7540CB5-B028-4F9B-A8F4-0BD60A4B3780}" dt="2020-06-18T05:28:45.972" v="3" actId="47"/>
        <pc:sldMkLst>
          <pc:docMk/>
          <pc:sldMk cId="3764820740" sldId="353"/>
        </pc:sldMkLst>
      </pc:sldChg>
      <pc:sldChg chg="add">
        <pc:chgData name="Brian Medley" userId="c306efcb-7ef6-4377-8051-ae3e1af3e749" providerId="ADAL" clId="{F7540CB5-B028-4F9B-A8F4-0BD60A4B3780}" dt="2020-06-18T05:28:24.940" v="0"/>
        <pc:sldMkLst>
          <pc:docMk/>
          <pc:sldMk cId="185569554" sldId="354"/>
        </pc:sldMkLst>
      </pc:sldChg>
      <pc:sldChg chg="add setBg">
        <pc:chgData name="Brian Medley" userId="c306efcb-7ef6-4377-8051-ae3e1af3e749" providerId="ADAL" clId="{F7540CB5-B028-4F9B-A8F4-0BD60A4B3780}" dt="2020-06-18T05:29:11.561" v="5"/>
        <pc:sldMkLst>
          <pc:docMk/>
          <pc:sldMk cId="3268797115" sldId="355"/>
        </pc:sldMkLst>
      </pc:sldChg>
      <pc:sldMasterChg chg="setBg modSldLayout">
        <pc:chgData name="Brian Medley" userId="c306efcb-7ef6-4377-8051-ae3e1af3e749" providerId="ADAL" clId="{F7540CB5-B028-4F9B-A8F4-0BD60A4B3780}" dt="2020-06-18T05:29:11.561" v="5"/>
        <pc:sldMasterMkLst>
          <pc:docMk/>
          <pc:sldMasterMk cId="2441505245" sldId="2147483648"/>
        </pc:sldMasterMkLst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850689307" sldId="2147483649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4220818574" sldId="2147483650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909146731" sldId="2147483651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2465400242" sldId="2147483652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1277770666" sldId="2147483653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4199072075" sldId="2147483654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1281703407" sldId="2147483655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1303343832" sldId="2147483656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1193839580" sldId="2147483657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35993947" sldId="2147483658"/>
          </pc:sldLayoutMkLst>
        </pc:sldLayoutChg>
        <pc:sldLayoutChg chg="setBg">
          <pc:chgData name="Brian Medley" userId="c306efcb-7ef6-4377-8051-ae3e1af3e749" providerId="ADAL" clId="{F7540CB5-B028-4F9B-A8F4-0BD60A4B3780}" dt="2020-06-18T05:29:11.561" v="5"/>
          <pc:sldLayoutMkLst>
            <pc:docMk/>
            <pc:sldMasterMk cId="2441505245" sldId="2147483648"/>
            <pc:sldLayoutMk cId="342422696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68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2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81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14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40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77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07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70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34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83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1690-7C9A-48DF-BF3C-CDD531C13B02}" type="datetimeFigureOut">
              <a:rPr lang="en-GB" smtClean="0"/>
              <a:pPr/>
              <a:t>20/06/2020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6D0A5-736D-479F-9209-7BC1948C59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50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Te0H07DlAc" TargetMode="External"/><Relationship Id="rId13" Type="http://schemas.openxmlformats.org/officeDocument/2006/relationships/image" Target="../media/image33.png"/><Relationship Id="rId3" Type="http://schemas.openxmlformats.org/officeDocument/2006/relationships/video" Target="https://www.youtube.com/embed/BpeUbM7IwQo?feature=oembed" TargetMode="External"/><Relationship Id="rId7" Type="http://schemas.openxmlformats.org/officeDocument/2006/relationships/hyperlink" Target="https://youtu.be/m8DZKL0-6t0" TargetMode="External"/><Relationship Id="rId12" Type="http://schemas.openxmlformats.org/officeDocument/2006/relationships/image" Target="../media/image32.png"/><Relationship Id="rId2" Type="http://schemas.openxmlformats.org/officeDocument/2006/relationships/video" Target="https://www.youtube.com/embed/m8DZKL0-6t0?feature=oembed" TargetMode="External"/><Relationship Id="rId1" Type="http://schemas.openxmlformats.org/officeDocument/2006/relationships/video" Target="https://www.youtube.com/embed/pTe0H07DlAc?feature=oembed" TargetMode="External"/><Relationship Id="rId6" Type="http://schemas.openxmlformats.org/officeDocument/2006/relationships/image" Target="../media/image29.jpeg"/><Relationship Id="rId11" Type="http://schemas.openxmlformats.org/officeDocument/2006/relationships/image" Target="../media/image31.jpeg"/><Relationship Id="rId5" Type="http://schemas.openxmlformats.org/officeDocument/2006/relationships/image" Target="../media/image28.jpeg"/><Relationship Id="rId10" Type="http://schemas.openxmlformats.org/officeDocument/2006/relationships/hyperlink" Target="https://youtu.be/BpeUbM7IwQo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qzNANfP5as?feature=oembed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s://youtu.be/YqzNANfP5a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0RgMalSP70?feature=oembed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s://youtu.be/YqzNANfP5a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jpeg"/><Relationship Id="rId2" Type="http://schemas.openxmlformats.org/officeDocument/2006/relationships/video" Target="https://www.youtube.com/embed/0AwWjE7y1JQ?feature=oembed" TargetMode="External"/><Relationship Id="rId1" Type="http://schemas.openxmlformats.org/officeDocument/2006/relationships/video" Target="https://www.youtube.com/embed/kpCkLWG2YMg?feature=oembed" TargetMode="External"/><Relationship Id="rId6" Type="http://schemas.openxmlformats.org/officeDocument/2006/relationships/image" Target="../media/image39.jpeg"/><Relationship Id="rId5" Type="http://schemas.openxmlformats.org/officeDocument/2006/relationships/hyperlink" Target="https://youtu.be/0AwWjE7y1JQ" TargetMode="External"/><Relationship Id="rId4" Type="http://schemas.openxmlformats.org/officeDocument/2006/relationships/hyperlink" Target="https://youtu.be/kpCkLWG2YM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jpeg"/><Relationship Id="rId2" Type="http://schemas.openxmlformats.org/officeDocument/2006/relationships/video" Target="https://www.youtube.com/embed/_Qk_rKamWg4?feature=oembed" TargetMode="External"/><Relationship Id="rId1" Type="http://schemas.openxmlformats.org/officeDocument/2006/relationships/video" Target="https://www.youtube.com/embed/4HoKCBQ09Gc?feature=oembed" TargetMode="External"/><Relationship Id="rId6" Type="http://schemas.openxmlformats.org/officeDocument/2006/relationships/image" Target="../media/image41.jpeg"/><Relationship Id="rId5" Type="http://schemas.openxmlformats.org/officeDocument/2006/relationships/hyperlink" Target="https://youtu.be/_Qk_rKamWg4" TargetMode="External"/><Relationship Id="rId4" Type="http://schemas.openxmlformats.org/officeDocument/2006/relationships/hyperlink" Target="https://youtu.be/4HoKCBQ09G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4.jpeg"/><Relationship Id="rId2" Type="http://schemas.openxmlformats.org/officeDocument/2006/relationships/video" Target="https://www.youtube.com/embed/pBPTYUc99c4?feature=oembed" TargetMode="External"/><Relationship Id="rId1" Type="http://schemas.openxmlformats.org/officeDocument/2006/relationships/video" Target="https://www.youtube.com/embed/J3fD9xpC8-Q?feature=oembed" TargetMode="External"/><Relationship Id="rId6" Type="http://schemas.openxmlformats.org/officeDocument/2006/relationships/image" Target="../media/image43.jpeg"/><Relationship Id="rId5" Type="http://schemas.openxmlformats.org/officeDocument/2006/relationships/hyperlink" Target="https://youtu.be/pBPTYUc99c4" TargetMode="External"/><Relationship Id="rId4" Type="http://schemas.openxmlformats.org/officeDocument/2006/relationships/hyperlink" Target="https://youtu.be/J3fD9xpC8-Q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hyperlink" Target="https://eur02.safelinks.protection.outlook.com/?url=https%3A%2F%2Famsp.org.uk%2Fresource%2Fgcse-alevel-transition-resources&amp;data=02%7C01%7C%7C26b0d2322cd1487a9aab08d80d42157e%7C7f5d59eda8b54846b4da39de9054dab3%7C1%7C0%7C637273924760283811&amp;sdata=S02SDv6t02CmzlahkbLSvDxb%2BG4pssacPh1zfV8i1AY%3D&amp;reserved=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hyperlink" Target="https://2017.integralmaths.org/management/self_reg_students.php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38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kzTrGrvp4I?feature=oembed" TargetMode="Externa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mByCl-DNEcerhBVOuc07FHWhmHxQfWWK" TargetMode="External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mByCl-DNEcerhBVOuc07FHWhmHxQfWWK" TargetMode="External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ZX1vdPoZBc" TargetMode="Externa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5" Type="http://schemas.openxmlformats.org/officeDocument/2006/relationships/hyperlink" Target="https://youtu.be/JfqJNr76VaU" TargetMode="External"/><Relationship Id="rId4" Type="http://schemas.openxmlformats.org/officeDocument/2006/relationships/image" Target="../media/image4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X_bDEJ05xo?feature=oembed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WX_bDEJ05xo&amp;feature=youtu.b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k49LOYIMNUk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k49LOYIMNUk&amp;feature=youtu.b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KbDRxDuSa5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bDRxDuSa5g?feature=oembed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apital-staff.com/wp-content/uploads/2017/11/shutterstock_291048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3841"/>
            <a:ext cx="12192000" cy="81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429"/>
            <a:ext cx="9144000" cy="5129013"/>
          </a:xfrm>
        </p:spPr>
        <p:txBody>
          <a:bodyPr>
            <a:normAutofit/>
          </a:bodyPr>
          <a:lstStyle/>
          <a:p>
            <a:r>
              <a:rPr lang="en-GB" sz="13000" b="1">
                <a:solidFill>
                  <a:srgbClr val="FFFF00"/>
                </a:solidFill>
              </a:rPr>
              <a:t>Maths </a:t>
            </a:r>
            <a:br>
              <a:rPr lang="en-GB" sz="13000" b="1">
                <a:solidFill>
                  <a:srgbClr val="FFFF00"/>
                </a:solidFill>
              </a:rPr>
            </a:br>
            <a:r>
              <a:rPr lang="en-GB" sz="13000" b="1">
                <a:solidFill>
                  <a:srgbClr val="FFFF00"/>
                </a:solidFill>
              </a:rPr>
              <a:t>at </a:t>
            </a:r>
            <a:r>
              <a:rPr lang="en-GB" sz="13000" b="1" err="1">
                <a:solidFill>
                  <a:srgbClr val="FFFF00"/>
                </a:solidFill>
              </a:rPr>
              <a:t>Xaverian</a:t>
            </a:r>
            <a:endParaRPr lang="en-GB" sz="13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2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6271" y="85294"/>
            <a:ext cx="9976096" cy="1088555"/>
          </a:xfrm>
        </p:spPr>
        <p:txBody>
          <a:bodyPr>
            <a:noAutofit/>
          </a:bodyPr>
          <a:lstStyle/>
          <a:p>
            <a:pPr algn="l"/>
            <a:r>
              <a:rPr lang="en-GB" sz="4000" dirty="0">
                <a:solidFill>
                  <a:srgbClr val="FFFF00"/>
                </a:solidFill>
              </a:rPr>
              <a:t>Students talking about  the Maths course</a:t>
            </a:r>
            <a:endParaRPr lang="en-GB" sz="4000" dirty="0">
              <a:solidFill>
                <a:srgbClr val="FFFF00"/>
              </a:solidFill>
              <a:cs typeface="Calibri Light"/>
            </a:endParaRPr>
          </a:p>
        </p:txBody>
      </p:sp>
      <p:pic>
        <p:nvPicPr>
          <p:cNvPr id="10" name="Picture 10">
            <a:hlinkClick r:id="" action="ppaction://media"/>
            <a:extLst>
              <a:ext uri="{FF2B5EF4-FFF2-40B4-BE49-F238E27FC236}">
                <a16:creationId xmlns:a16="http://schemas.microsoft.com/office/drawing/2014/main" id="{10A0835F-3503-4E0B-AA35-6F12D66B96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071488" y="3846178"/>
            <a:ext cx="4139210" cy="2877737"/>
          </a:xfrm>
          <a:prstGeom prst="rect">
            <a:avLst/>
          </a:prstGeom>
        </p:spPr>
      </p:pic>
      <p:pic>
        <p:nvPicPr>
          <p:cNvPr id="11" name="Picture 11">
            <a:hlinkClick r:id="" action="ppaction://media"/>
            <a:extLst>
              <a:ext uri="{FF2B5EF4-FFF2-40B4-BE49-F238E27FC236}">
                <a16:creationId xmlns:a16="http://schemas.microsoft.com/office/drawing/2014/main" id="{230BEFE7-B9D8-44A4-87A4-3CE87A763B6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667115" y="1184151"/>
            <a:ext cx="4347556" cy="3023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D4716A-0A1C-4C1A-915F-E2E1DF4D5CF2}"/>
              </a:ext>
            </a:extLst>
          </p:cNvPr>
          <p:cNvSpPr txBox="1"/>
          <p:nvPr/>
        </p:nvSpPr>
        <p:spPr>
          <a:xfrm>
            <a:off x="7590056" y="1183466"/>
            <a:ext cx="42665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Calibri Light"/>
                <a:cs typeface="Calibri Light"/>
              </a:rPr>
              <a:t>     The teaching                                           </a:t>
            </a:r>
            <a:r>
              <a:rPr lang="en-GB" dirty="0">
                <a:solidFill>
                  <a:srgbClr val="FFFF00"/>
                </a:solidFill>
                <a:latin typeface="Calibri Light"/>
                <a:cs typeface="Calibri Light"/>
                <a:hlinkClick r:id="rId7"/>
              </a:rPr>
              <a:t>link</a:t>
            </a:r>
            <a:endParaRPr lang="en-GB" dirty="0">
              <a:solidFill>
                <a:srgbClr val="FFFF00"/>
              </a:solidFill>
              <a:latin typeface="Calibri Light"/>
              <a:cs typeface="Calibri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98E9F-C2F8-4743-A027-6E53695CB5D1}"/>
              </a:ext>
            </a:extLst>
          </p:cNvPr>
          <p:cNvSpPr txBox="1"/>
          <p:nvPr/>
        </p:nvSpPr>
        <p:spPr>
          <a:xfrm>
            <a:off x="4082606" y="6358838"/>
            <a:ext cx="41897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Calibri Light"/>
                <a:cs typeface="Calibri Light"/>
              </a:rPr>
              <a:t>     What they like about maths            </a:t>
            </a:r>
            <a:r>
              <a:rPr lang="en-GB" dirty="0">
                <a:solidFill>
                  <a:srgbClr val="FFFF00"/>
                </a:solidFill>
                <a:latin typeface="Calibri Light"/>
                <a:cs typeface="Calibri Light"/>
                <a:hlinkClick r:id="rId8"/>
              </a:rPr>
              <a:t>link</a:t>
            </a:r>
          </a:p>
        </p:txBody>
      </p:sp>
      <p:pic>
        <p:nvPicPr>
          <p:cNvPr id="14" name="Picture 14">
            <a:hlinkClick r:id="" action="ppaction://media"/>
            <a:extLst>
              <a:ext uri="{FF2B5EF4-FFF2-40B4-BE49-F238E27FC236}">
                <a16:creationId xmlns:a16="http://schemas.microsoft.com/office/drawing/2014/main" id="{A1BE8622-F4C5-4CB1-AB03-3217BCD771F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334167" y="1193702"/>
            <a:ext cx="4079305" cy="3019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47A60D-E128-4F4C-AD39-99660BE8EC44}"/>
              </a:ext>
            </a:extLst>
          </p:cNvPr>
          <p:cNvSpPr txBox="1"/>
          <p:nvPr/>
        </p:nvSpPr>
        <p:spPr>
          <a:xfrm>
            <a:off x="601592" y="1173594"/>
            <a:ext cx="3098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Calibri Light"/>
                <a:cs typeface="Calibri Light"/>
              </a:rPr>
              <a:t>What helps them learn        </a:t>
            </a:r>
            <a:r>
              <a:rPr lang="en-GB" dirty="0">
                <a:solidFill>
                  <a:srgbClr val="FFFF00"/>
                </a:solidFill>
                <a:latin typeface="Calibri Light"/>
                <a:cs typeface="Calibri Light"/>
                <a:hlinkClick r:id="rId10"/>
              </a:rPr>
              <a:t>link</a:t>
            </a:r>
          </a:p>
        </p:txBody>
      </p:sp>
      <p:pic>
        <p:nvPicPr>
          <p:cNvPr id="4" name="Picture 4" descr="A picture containing indoor, sitting, monitor, table&#10;&#10;Description generated with very high confidence">
            <a:extLst>
              <a:ext uri="{FF2B5EF4-FFF2-40B4-BE49-F238E27FC236}">
                <a16:creationId xmlns:a16="http://schemas.microsoft.com/office/drawing/2014/main" id="{B840775C-8E49-4B9D-BD2A-87CAB8988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7319" y="1796321"/>
            <a:ext cx="2438400" cy="1167384"/>
          </a:xfrm>
          <a:prstGeom prst="rect">
            <a:avLst/>
          </a:prstGeom>
        </p:spPr>
      </p:pic>
      <p:pic>
        <p:nvPicPr>
          <p:cNvPr id="5" name="Picture 5" descr="A picture containing light&#10;&#10;Description generated with very high confidence">
            <a:extLst>
              <a:ext uri="{FF2B5EF4-FFF2-40B4-BE49-F238E27FC236}">
                <a16:creationId xmlns:a16="http://schemas.microsoft.com/office/drawing/2014/main" id="{43B47CED-342A-4048-A94E-6BA09268B3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464" y="4561114"/>
            <a:ext cx="2080162" cy="2080162"/>
          </a:xfrm>
          <a:prstGeom prst="rect">
            <a:avLst/>
          </a:prstGeom>
        </p:spPr>
      </p:pic>
      <p:pic>
        <p:nvPicPr>
          <p:cNvPr id="6" name="Picture 6" descr="A picture containing accessory, umbrella, rain, boat&#10;&#10;Description generated with very high confidence">
            <a:extLst>
              <a:ext uri="{FF2B5EF4-FFF2-40B4-BE49-F238E27FC236}">
                <a16:creationId xmlns:a16="http://schemas.microsoft.com/office/drawing/2014/main" id="{BD18B10E-D905-4BC2-8BBC-AD81102882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9309" y="4339429"/>
            <a:ext cx="2327563" cy="22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blackboard&#10;&#10;Description generated with high confidence">
            <a:extLst>
              <a:ext uri="{FF2B5EF4-FFF2-40B4-BE49-F238E27FC236}">
                <a16:creationId xmlns:a16="http://schemas.microsoft.com/office/drawing/2014/main" id="{BADF2A79-5628-4922-9E27-3FB0E97C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66" y="1334689"/>
            <a:ext cx="10985062" cy="47141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14617" y="705122"/>
            <a:ext cx="9144000" cy="635416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FFF00"/>
                </a:solidFill>
              </a:rPr>
              <a:t>Click the video to find out how we manage to teach maths during COVID-19 disruption.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BF073D4-E17F-4B9E-AB74-E83C8F6A5C99}"/>
              </a:ext>
            </a:extLst>
          </p:cNvPr>
          <p:cNvSpPr txBox="1">
            <a:spLocks/>
          </p:cNvSpPr>
          <p:nvPr/>
        </p:nvSpPr>
        <p:spPr>
          <a:xfrm>
            <a:off x="117486" y="6201418"/>
            <a:ext cx="12182103" cy="39791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solidFill>
                  <a:srgbClr val="FFFF00"/>
                </a:solidFill>
              </a:rPr>
              <a:t>If the embedded video does not play, try </a:t>
            </a:r>
            <a:r>
              <a:rPr lang="en-GB" sz="2000">
                <a:solidFill>
                  <a:srgbClr val="FFFF00"/>
                </a:solidFill>
                <a:hlinkClick r:id="rId4"/>
              </a:rPr>
              <a:t>this link</a:t>
            </a:r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82065222-815A-4486-8C08-E13D5BE3ED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10000" y="249346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97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blackboard&#10;&#10;Description generated with high confidence">
            <a:extLst>
              <a:ext uri="{FF2B5EF4-FFF2-40B4-BE49-F238E27FC236}">
                <a16:creationId xmlns:a16="http://schemas.microsoft.com/office/drawing/2014/main" id="{BADF2A79-5628-4922-9E27-3FB0E97C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66" y="1334689"/>
            <a:ext cx="10985062" cy="47141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69292" y="705122"/>
            <a:ext cx="9144000" cy="635416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FFFF00"/>
                </a:solidFill>
                <a:cs typeface="Calibri Light"/>
              </a:rPr>
              <a:t>The student experience of distance learning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BF073D4-E17F-4B9E-AB74-E83C8F6A5C99}"/>
              </a:ext>
            </a:extLst>
          </p:cNvPr>
          <p:cNvSpPr txBox="1">
            <a:spLocks/>
          </p:cNvSpPr>
          <p:nvPr/>
        </p:nvSpPr>
        <p:spPr>
          <a:xfrm>
            <a:off x="8629" y="6211314"/>
            <a:ext cx="12182103" cy="39791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solidFill>
                  <a:srgbClr val="FFFF00"/>
                </a:solidFill>
              </a:rPr>
              <a:t>If the embedded video does not play, try </a:t>
            </a:r>
            <a:r>
              <a:rPr lang="en-GB" sz="2000">
                <a:solidFill>
                  <a:srgbClr val="FFFF00"/>
                </a:solidFill>
                <a:hlinkClick r:id="rId4"/>
              </a:rPr>
              <a:t>this link</a:t>
            </a:r>
          </a:p>
        </p:txBody>
      </p:sp>
      <p:pic>
        <p:nvPicPr>
          <p:cNvPr id="2" name="Picture 4">
            <a:hlinkClick r:id="" action="ppaction://media"/>
            <a:extLst>
              <a:ext uri="{FF2B5EF4-FFF2-40B4-BE49-F238E27FC236}">
                <a16:creationId xmlns:a16="http://schemas.microsoft.com/office/drawing/2014/main" id="{8F2B975B-128F-4CB7-8D02-F61ECABAC0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00598" y="1440503"/>
            <a:ext cx="7164779" cy="45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1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3057AB-AF63-4229-8478-6BB5FF47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27" y="5908430"/>
            <a:ext cx="3932237" cy="76506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Mr. Saddiq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ACCE95-285E-4DAB-ABD8-AB4D51CF0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>
                <a:latin typeface="Arial"/>
                <a:cs typeface="Arial"/>
              </a:rPr>
              <a:t>10 Maths Dept. teachers</a:t>
            </a:r>
          </a:p>
          <a:p>
            <a:r>
              <a:rPr lang="en-GB" sz="3600">
                <a:latin typeface="Arial"/>
                <a:cs typeface="Arial"/>
              </a:rPr>
              <a:t>Ongoing support &amp; guidance</a:t>
            </a:r>
          </a:p>
          <a:p>
            <a:r>
              <a:rPr lang="en-GB" sz="3600">
                <a:latin typeface="Arial"/>
                <a:cs typeface="Arial"/>
              </a:rPr>
              <a:t>Other Maths courses</a:t>
            </a:r>
          </a:p>
          <a:p>
            <a:endParaRPr lang="en-GB"/>
          </a:p>
          <a:p>
            <a:pPr marL="0" indent="0">
              <a:buNone/>
            </a:pPr>
            <a:r>
              <a:rPr lang="en-GB" sz="4000" i="1">
                <a:solidFill>
                  <a:srgbClr val="FFFF00"/>
                </a:solidFill>
                <a:latin typeface="Arial"/>
                <a:cs typeface="Arial"/>
              </a:rPr>
              <a:t>What's required from you?</a:t>
            </a:r>
            <a:r>
              <a:rPr lang="en-GB" sz="4000" i="1">
                <a:solidFill>
                  <a:srgbClr val="FF0000"/>
                </a:solidFill>
                <a:latin typeface="Arial"/>
                <a:cs typeface="Arial"/>
              </a:rPr>
              <a:t> </a:t>
            </a:r>
            <a:endParaRPr lang="en-GB" sz="4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3" descr="A picture containing indoor, cat, looking, man&#10;&#10;Description automatically generated">
            <a:extLst>
              <a:ext uri="{FF2B5EF4-FFF2-40B4-BE49-F238E27FC236}">
                <a16:creationId xmlns:a16="http://schemas.microsoft.com/office/drawing/2014/main" id="{4F654E35-BC0A-4853-9641-DC4A67620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886" y="1797265"/>
            <a:ext cx="3854221" cy="2890666"/>
          </a:xfrm>
          <a:prstGeom prst="rect">
            <a:avLst/>
          </a:prstGeom>
          <a:solidFill>
            <a:srgbClr val="FF0000">
              <a:alpha val="84000"/>
            </a:srgbClr>
          </a:solidFill>
          <a:effectLst>
            <a:softEdge rad="0"/>
          </a:effec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113173-2C4E-40A9-8E2C-6ECF3FE90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5238" y="5675752"/>
            <a:ext cx="244475" cy="24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5F939-A425-4557-A6EC-2D514ED774E3}"/>
              </a:ext>
            </a:extLst>
          </p:cNvPr>
          <p:cNvSpPr txBox="1">
            <a:spLocks/>
          </p:cNvSpPr>
          <p:nvPr/>
        </p:nvSpPr>
        <p:spPr>
          <a:xfrm>
            <a:off x="769450" y="17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rgbClr val="FFFF00"/>
                </a:solidFill>
                <a:latin typeface="Arial"/>
                <a:cs typeface="Arial"/>
              </a:rPr>
              <a:t>Introduction to the Course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Arial"/>
                <a:cs typeface="Arial"/>
              </a:rPr>
              <a:t>(Please enable speaker</a:t>
            </a:r>
            <a:r>
              <a:rPr lang="en-GB" sz="2400" dirty="0">
                <a:solidFill>
                  <a:srgbClr val="FFFF00"/>
                </a:solidFill>
                <a:latin typeface="Arial"/>
                <a:ea typeface="+mj-lt"/>
                <a:cs typeface="Arial"/>
              </a:rPr>
              <a:t>)</a:t>
            </a:r>
            <a:endParaRPr lang="en-GB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2906570-C65B-45C1-9DD4-B9C66471973D}"/>
              </a:ext>
            </a:extLst>
          </p:cNvPr>
          <p:cNvSpPr txBox="1">
            <a:spLocks/>
          </p:cNvSpPr>
          <p:nvPr/>
        </p:nvSpPr>
        <p:spPr>
          <a:xfrm>
            <a:off x="1144702" y="5164307"/>
            <a:ext cx="3018310" cy="49687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i="1" dirty="0">
                <a:solidFill>
                  <a:srgbClr val="FFFF00"/>
                </a:solidFill>
              </a:rPr>
              <a:t>(Sound should play automatically. </a:t>
            </a:r>
            <a:br>
              <a:rPr lang="en-GB" sz="1500" i="1" dirty="0"/>
            </a:br>
            <a:r>
              <a:rPr lang="en-GB" sz="1500" i="1" dirty="0">
                <a:solidFill>
                  <a:srgbClr val="FFFF00"/>
                </a:solidFill>
              </a:rPr>
              <a:t>If not, please click on the sound icon)</a:t>
            </a:r>
            <a:endParaRPr lang="en-US" sz="1500" dirty="0">
              <a:solidFill>
                <a:srgbClr val="FFFF0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925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4A3E4-EAB5-4691-82E5-B0E23C8C6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800">
                <a:solidFill>
                  <a:srgbClr val="FFFF00"/>
                </a:solidFill>
                <a:latin typeface="Arial"/>
                <a:cs typeface="Arial"/>
              </a:rPr>
              <a:t>Important GCSE Maths topics to revise…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E3F24-AC2C-4603-ACAE-C945D779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>
                <a:solidFill>
                  <a:srgbClr val="FFFF00"/>
                </a:solidFill>
                <a:latin typeface="Arial"/>
                <a:cs typeface="Arial"/>
              </a:rPr>
              <a:t>Algebraic Expressions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sz="2800">
                <a:latin typeface="Arial"/>
                <a:cs typeface="Arial"/>
              </a:rPr>
              <a:t>Expanding brackets</a:t>
            </a:r>
            <a:endParaRPr lang="en-GB" sz="2000">
              <a:latin typeface="Arial"/>
              <a:cs typeface="Arial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GB" sz="2800">
                <a:latin typeface="Arial"/>
                <a:cs typeface="Arial"/>
              </a:rPr>
              <a:t>Simplifying Surds</a:t>
            </a:r>
            <a:endParaRPr lang="en-GB" sz="2000">
              <a:latin typeface="Arial"/>
              <a:cs typeface="Arial"/>
            </a:endParaRPr>
          </a:p>
          <a:p>
            <a:r>
              <a:rPr lang="en-GB" sz="3200">
                <a:solidFill>
                  <a:srgbClr val="FFFF00"/>
                </a:solidFill>
                <a:latin typeface="Arial"/>
                <a:cs typeface="Arial"/>
              </a:rPr>
              <a:t>Quadratics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sz="2800">
                <a:latin typeface="Arial"/>
                <a:cs typeface="Arial"/>
              </a:rPr>
              <a:t>Solving Quadratics</a:t>
            </a:r>
            <a:endParaRPr lang="en-GB" sz="2000">
              <a:latin typeface="Arial"/>
              <a:cs typeface="Arial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GB" sz="2800">
                <a:latin typeface="Arial"/>
                <a:cs typeface="Arial"/>
              </a:rPr>
              <a:t>Completing the square</a:t>
            </a:r>
            <a:endParaRPr lang="en-GB" sz="2000">
              <a:latin typeface="Arial"/>
              <a:cs typeface="Arial"/>
            </a:endParaRPr>
          </a:p>
          <a:p>
            <a:r>
              <a:rPr lang="en-GB" sz="3200">
                <a:solidFill>
                  <a:srgbClr val="FFFF00"/>
                </a:solidFill>
                <a:latin typeface="Arial"/>
                <a:cs typeface="Arial"/>
              </a:rPr>
              <a:t>Equation and Inequalities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sz="2800">
                <a:latin typeface="Arial"/>
                <a:cs typeface="Arial"/>
              </a:rPr>
              <a:t>Solve linear Simultaneous equations</a:t>
            </a:r>
            <a:endParaRPr lang="en-GB" sz="1600">
              <a:latin typeface="Arial"/>
              <a:cs typeface="Arial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GB" sz="2800">
                <a:latin typeface="Arial"/>
                <a:cs typeface="Arial"/>
              </a:rPr>
              <a:t>Solve linear Inequalities</a:t>
            </a:r>
          </a:p>
          <a:p>
            <a:endParaRPr lang="en-GB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CCAFB5-B69A-40A0-AF7D-F590D2FFD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5485" y="2215325"/>
            <a:ext cx="244475" cy="24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48204-351C-4323-B250-8931C0E3EAAD}"/>
              </a:ext>
            </a:extLst>
          </p:cNvPr>
          <p:cNvSpPr txBox="1"/>
          <p:nvPr/>
        </p:nvSpPr>
        <p:spPr>
          <a:xfrm>
            <a:off x="6877772" y="28495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(Please click on the sound icon)</a:t>
            </a:r>
          </a:p>
        </p:txBody>
      </p:sp>
    </p:spTree>
    <p:extLst>
      <p:ext uri="{BB962C8B-B14F-4D97-AF65-F5344CB8AC3E}">
        <p14:creationId xmlns:p14="http://schemas.microsoft.com/office/powerpoint/2010/main" val="15608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CBCA-AC9F-4605-A011-B37370B9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>
                <a:solidFill>
                  <a:srgbClr val="FFFF00"/>
                </a:solidFill>
                <a:latin typeface="Arial"/>
                <a:cs typeface="Arial"/>
              </a:rPr>
              <a:t>Algebraic Expressions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D2DC-EBAA-4D9F-AEA6-4411707D7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i="1"/>
              <a:t>Expanding Brackets</a:t>
            </a:r>
          </a:p>
          <a:p>
            <a:pPr algn="ctr"/>
            <a:r>
              <a:rPr lang="en-GB" u="sng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https://youtu.be/kpCkLWG2YMg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881AF-F391-4517-B8C6-7406A369A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i="1"/>
              <a:t>Simplifying Surds</a:t>
            </a:r>
          </a:p>
          <a:p>
            <a:pPr algn="ctr"/>
            <a:r>
              <a:rPr lang="en-GB" u="sng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https://youtu.be/0AwWjE7y1JQ</a:t>
            </a:r>
            <a:endParaRPr lang="en-GB"/>
          </a:p>
        </p:txBody>
      </p:sp>
      <p:pic>
        <p:nvPicPr>
          <p:cNvPr id="7" name="Online Media 6" title="Expanding brackets">
            <a:hlinkClick r:id="" action="ppaction://media"/>
            <a:extLst>
              <a:ext uri="{FF2B5EF4-FFF2-40B4-BE49-F238E27FC236}">
                <a16:creationId xmlns:a16="http://schemas.microsoft.com/office/drawing/2014/main" id="{A8A6A1C8-FE66-413C-8FF5-21F8C098C3A2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58656" y="2738605"/>
            <a:ext cx="5456788" cy="3069443"/>
          </a:xfrm>
          <a:prstGeom prst="rect">
            <a:avLst/>
          </a:prstGeom>
        </p:spPr>
      </p:pic>
      <p:pic>
        <p:nvPicPr>
          <p:cNvPr id="8" name="Online Media 7" title="Simplifying Surds">
            <a:hlinkClick r:id="" action="ppaction://media"/>
            <a:extLst>
              <a:ext uri="{FF2B5EF4-FFF2-40B4-BE49-F238E27FC236}">
                <a16:creationId xmlns:a16="http://schemas.microsoft.com/office/drawing/2014/main" id="{42F4C6C8-7265-427F-A762-29CEE64F5B71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172200" y="2738605"/>
            <a:ext cx="5456787" cy="30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1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41BE-D2B9-430D-A51C-3AA423E1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>
                <a:solidFill>
                  <a:srgbClr val="FFFF00"/>
                </a:solidFill>
                <a:latin typeface="Arial"/>
                <a:cs typeface="Arial"/>
              </a:rPr>
              <a:t>Quadratics</a:t>
            </a:r>
            <a:r>
              <a:rPr lang="en-GB" sz="6600">
                <a:solidFill>
                  <a:srgbClr val="FF0000"/>
                </a:solidFill>
                <a:latin typeface="Arial"/>
                <a:cs typeface="Arial"/>
              </a:rPr>
              <a:t> </a:t>
            </a:r>
            <a:endParaRPr lang="en-GB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8283-C447-43F7-8483-D09C6B013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Solving Quadratics </a:t>
            </a:r>
          </a:p>
          <a:p>
            <a:pPr algn="ctr"/>
            <a:r>
              <a:rPr lang="en-GB" u="sng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https://youtu.be/4HoKCBQ09Gc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B5CEA-0F61-4341-A6C5-B0B0D9917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Completing the Square </a:t>
            </a:r>
          </a:p>
          <a:p>
            <a:pPr algn="ctr"/>
            <a:r>
              <a:rPr lang="en-GB" u="sng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https://youtu.be/_Qk_rKamWg4</a:t>
            </a:r>
            <a:endParaRPr lang="en-GB"/>
          </a:p>
        </p:txBody>
      </p:sp>
      <p:pic>
        <p:nvPicPr>
          <p:cNvPr id="7" name="Online Media 6" title="Solving quadratics">
            <a:hlinkClick r:id="" action="ppaction://media"/>
            <a:extLst>
              <a:ext uri="{FF2B5EF4-FFF2-40B4-BE49-F238E27FC236}">
                <a16:creationId xmlns:a16="http://schemas.microsoft.com/office/drawing/2014/main" id="{3B35F940-A2BF-4EE0-9D10-48AC76387325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67361" y="2856002"/>
            <a:ext cx="5334721" cy="3000780"/>
          </a:xfrm>
          <a:prstGeom prst="rect">
            <a:avLst/>
          </a:prstGeom>
        </p:spPr>
      </p:pic>
      <p:pic>
        <p:nvPicPr>
          <p:cNvPr id="8" name="Online Media 7" title="Completing the square">
            <a:hlinkClick r:id="" action="ppaction://media"/>
            <a:extLst>
              <a:ext uri="{FF2B5EF4-FFF2-40B4-BE49-F238E27FC236}">
                <a16:creationId xmlns:a16="http://schemas.microsoft.com/office/drawing/2014/main" id="{BC1CF940-D71D-4AFC-9CC2-79EEDF5C6D86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225572" y="2848884"/>
            <a:ext cx="5347374" cy="30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0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BDB7-37A1-4C8B-9B83-8B1B5199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>
                <a:solidFill>
                  <a:srgbClr val="FFFF00"/>
                </a:solidFill>
                <a:latin typeface="Arial"/>
                <a:cs typeface="Arial"/>
              </a:rPr>
              <a:t>Equations &amp; Inequalities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68B46-6B0F-4332-AA57-A8FEB8FE4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Solve Linear Simultaneous Eqn.</a:t>
            </a:r>
          </a:p>
          <a:p>
            <a:pPr algn="ctr"/>
            <a:r>
              <a:rPr lang="en-GB" u="sng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https://youtu.be/J3fD9xpC8-Q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35238-F361-4340-94E7-85FAFC095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i="1">
                <a:latin typeface="Arial" panose="020B0604020202020204" pitchFamily="34" charset="0"/>
                <a:cs typeface="Arial" panose="020B0604020202020204" pitchFamily="34" charset="0"/>
              </a:rPr>
              <a:t>Solve Linear Inequalities</a:t>
            </a:r>
          </a:p>
          <a:p>
            <a:pPr algn="ctr"/>
            <a:r>
              <a:rPr lang="en-GB" u="sng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https://youtu.be/pBPTYUc99c4</a:t>
            </a:r>
            <a:endParaRPr lang="en-GB"/>
          </a:p>
        </p:txBody>
      </p:sp>
      <p:pic>
        <p:nvPicPr>
          <p:cNvPr id="7" name="Online Media 6" title="Solving Simultaneous equations">
            <a:hlinkClick r:id="" action="ppaction://media"/>
            <a:extLst>
              <a:ext uri="{FF2B5EF4-FFF2-40B4-BE49-F238E27FC236}">
                <a16:creationId xmlns:a16="http://schemas.microsoft.com/office/drawing/2014/main" id="{245DD4BB-B7D1-4816-A64C-5B48D63D2FE1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56683" y="2793745"/>
            <a:ext cx="5399605" cy="3037278"/>
          </a:xfrm>
          <a:prstGeom prst="rect">
            <a:avLst/>
          </a:prstGeom>
        </p:spPr>
      </p:pic>
      <p:pic>
        <p:nvPicPr>
          <p:cNvPr id="8" name="Online Media 7" title="Solving linear Inequalities">
            <a:hlinkClick r:id="" action="ppaction://media"/>
            <a:extLst>
              <a:ext uri="{FF2B5EF4-FFF2-40B4-BE49-F238E27FC236}">
                <a16:creationId xmlns:a16="http://schemas.microsoft.com/office/drawing/2014/main" id="{7DF2AEEF-0AFB-4EA2-BD74-CF90C3044C52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165172" y="2793745"/>
            <a:ext cx="5236229" cy="30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602B-5A39-43DE-9C3E-D8B384B1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50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1" u="sng">
                <a:solidFill>
                  <a:srgbClr val="FFFF00"/>
                </a:solidFill>
                <a:hlinkClick r:id="rId4" tooltip="Original URL: https://amsp.org.uk/resource/gcse-alevel-transition-resources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https://amsp.org.uk/resource/gcse-alevel-transition-resources</a:t>
            </a:r>
            <a:endParaRPr lang="en-GB" sz="3200" b="1">
              <a:solidFill>
                <a:srgbClr val="FFFF00"/>
              </a:solidFill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439EE03-FD35-4FE7-B35D-AF3CF9316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88088" y="1825625"/>
            <a:ext cx="7038384" cy="436533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751E02-16F1-468C-965C-333CF3870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8398" y="1635919"/>
            <a:ext cx="244475" cy="244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8B83AE-B728-4FD2-B7F7-87B8666448D8}"/>
              </a:ext>
            </a:extLst>
          </p:cNvPr>
          <p:cNvSpPr/>
          <p:nvPr/>
        </p:nvSpPr>
        <p:spPr>
          <a:xfrm>
            <a:off x="8881994" y="1282424"/>
            <a:ext cx="308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/>
              <a:t>(Please click on the sound icon)</a:t>
            </a:r>
          </a:p>
        </p:txBody>
      </p:sp>
    </p:spTree>
    <p:extLst>
      <p:ext uri="{BB962C8B-B14F-4D97-AF65-F5344CB8AC3E}">
        <p14:creationId xmlns:p14="http://schemas.microsoft.com/office/powerpoint/2010/main" val="275149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42D0-FB98-45DA-B04D-11D0D1F8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i="1"/>
              <a:t>Click on the links…</a:t>
            </a:r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268D79-7B0B-4811-95B0-AE5635583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620688"/>
            <a:ext cx="244475" cy="244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B4C047-8BD2-4B41-ABC6-423A5A23AF8C}"/>
              </a:ext>
            </a:extLst>
          </p:cNvPr>
          <p:cNvSpPr/>
          <p:nvPr/>
        </p:nvSpPr>
        <p:spPr>
          <a:xfrm>
            <a:off x="2398067" y="936060"/>
            <a:ext cx="308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/>
              <a:t>(Please click on the sound icon)</a:t>
            </a:r>
          </a:p>
        </p:txBody>
      </p:sp>
      <p:pic>
        <p:nvPicPr>
          <p:cNvPr id="7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205DBD1-2865-4681-8C21-C30C01498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38200" y="2289089"/>
            <a:ext cx="5181600" cy="3424409"/>
          </a:xfrm>
          <a:prstGeom prst="rect">
            <a:avLst/>
          </a:prstGeom>
        </p:spPr>
      </p:pic>
      <p:pic>
        <p:nvPicPr>
          <p:cNvPr id="8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5390D3-9315-4B0A-AA73-2149FCD43F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72200" y="2111889"/>
            <a:ext cx="5181600" cy="37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capital-staff.com/wp-content/uploads/2017/11/shutterstock_291048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GB" altLang="en-US" sz="11500" b="1">
                <a:solidFill>
                  <a:srgbClr val="FFF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Why Maths?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6152" y="3867805"/>
            <a:ext cx="7998372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FF00"/>
                </a:solidFill>
              </a:rPr>
              <a:t>It can lead to a well paid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9533">
            <a:off x="3381375" y="2600325"/>
            <a:ext cx="5429250" cy="165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91658">
            <a:off x="2857500" y="2400300"/>
            <a:ext cx="6477000" cy="2057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6799" y="2471907"/>
            <a:ext cx="7822521" cy="194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654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8F2C-0FA7-4E14-8724-AA581598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4"/>
            <a:ext cx="10501746" cy="854509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80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https://2017.integralmaths.org/management/self_reg_students.php</a:t>
            </a:r>
            <a:endParaRPr lang="en-GB" sz="2800">
              <a:solidFill>
                <a:srgbClr val="FFFF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2C1E2B-4483-4CC3-AD78-18322B88A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8200" y="2005174"/>
            <a:ext cx="10515600" cy="399224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88AEE-70AD-4EFC-96B1-FFB62D3B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1618" y="1477915"/>
            <a:ext cx="244475" cy="244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06FB8F-FA97-470B-A52F-5AED72509C25}"/>
              </a:ext>
            </a:extLst>
          </p:cNvPr>
          <p:cNvSpPr/>
          <p:nvPr/>
        </p:nvSpPr>
        <p:spPr>
          <a:xfrm>
            <a:off x="8327813" y="1420969"/>
            <a:ext cx="308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/>
              <a:t>(Please click on the sound icon)</a:t>
            </a:r>
          </a:p>
        </p:txBody>
      </p:sp>
    </p:spTree>
    <p:extLst>
      <p:ext uri="{BB962C8B-B14F-4D97-AF65-F5344CB8AC3E}">
        <p14:creationId xmlns:p14="http://schemas.microsoft.com/office/powerpoint/2010/main" val="36893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36CCC3CE-47A0-4B73-9198-0166365C9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518" y="359457"/>
            <a:ext cx="4169963" cy="5853113"/>
          </a:xfrm>
          <a:prstGeom prst="rect">
            <a:avLst/>
          </a:prstGeom>
        </p:spPr>
      </p:pic>
      <p:pic>
        <p:nvPicPr>
          <p:cNvPr id="3" name="Picture 2" descr="Amazon.co.uk added to USA's 'Notorious Market List' | SHD Logistics">
            <a:extLst>
              <a:ext uri="{FF2B5EF4-FFF2-40B4-BE49-F238E27FC236}">
                <a16:creationId xmlns:a16="http://schemas.microsoft.com/office/drawing/2014/main" id="{4078484C-8175-46D6-862D-CA09CAEB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49" y="443949"/>
            <a:ext cx="291581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5DCFD-4D93-4EA2-B018-FD3F1F37E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049" y="2045160"/>
            <a:ext cx="2750443" cy="1237268"/>
          </a:xfrm>
          <a:prstGeom prst="rect">
            <a:avLst/>
          </a:prstGeom>
        </p:spPr>
      </p:pic>
      <p:pic>
        <p:nvPicPr>
          <p:cNvPr id="5" name="Picture 4" descr="Victoria Centre – Waterstones logo">
            <a:extLst>
              <a:ext uri="{FF2B5EF4-FFF2-40B4-BE49-F238E27FC236}">
                <a16:creationId xmlns:a16="http://schemas.microsoft.com/office/drawing/2014/main" id="{5AE0CCC3-D9FF-4446-B7E8-EF48606A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29" y="3532233"/>
            <a:ext cx="992257" cy="99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 University Of Derby Study Resource Voucher – Blackwell's ...">
            <a:extLst>
              <a:ext uri="{FF2B5EF4-FFF2-40B4-BE49-F238E27FC236}">
                <a16:creationId xmlns:a16="http://schemas.microsoft.com/office/drawing/2014/main" id="{2441B5F8-E45E-4B68-B4CF-803B03CFE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99" y="3515487"/>
            <a:ext cx="2083693" cy="42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oogle's New Logo">
            <a:extLst>
              <a:ext uri="{FF2B5EF4-FFF2-40B4-BE49-F238E27FC236}">
                <a16:creationId xmlns:a16="http://schemas.microsoft.com/office/drawing/2014/main" id="{0AD82293-EE03-4F37-A36B-A042410A7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25" y="4717145"/>
            <a:ext cx="31718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792B49-BA30-41A9-BA05-D7F970B57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8061" y="800986"/>
            <a:ext cx="244475" cy="244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5C52B-927A-458D-9176-57C67D7E452C}"/>
              </a:ext>
            </a:extLst>
          </p:cNvPr>
          <p:cNvSpPr/>
          <p:nvPr/>
        </p:nvSpPr>
        <p:spPr>
          <a:xfrm>
            <a:off x="443794" y="1510757"/>
            <a:ext cx="308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/>
              <a:t>(Please click on the sound icon)</a:t>
            </a:r>
          </a:p>
        </p:txBody>
      </p:sp>
    </p:spTree>
    <p:extLst>
      <p:ext uri="{BB962C8B-B14F-4D97-AF65-F5344CB8AC3E}">
        <p14:creationId xmlns:p14="http://schemas.microsoft.com/office/powerpoint/2010/main" val="8240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picture containing black, sitting, large, control&#10;&#10;Description generated with very high confidence">
            <a:extLst>
              <a:ext uri="{FF2B5EF4-FFF2-40B4-BE49-F238E27FC236}">
                <a16:creationId xmlns:a16="http://schemas.microsoft.com/office/drawing/2014/main" id="{D3F9E5F1-BBB9-49F9-82CC-5253C2423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0" y="3693160"/>
            <a:ext cx="4196080" cy="2966720"/>
          </a:xfrm>
          <a:prstGeom prst="rect">
            <a:avLst/>
          </a:prstGeom>
        </p:spPr>
      </p:pic>
      <p:pic>
        <p:nvPicPr>
          <p:cNvPr id="12" name="Picture 12" descr="A person holding a blackboard&#10;&#10;Description generated with high confidence">
            <a:extLst>
              <a:ext uri="{FF2B5EF4-FFF2-40B4-BE49-F238E27FC236}">
                <a16:creationId xmlns:a16="http://schemas.microsoft.com/office/drawing/2014/main" id="{726387AE-3914-4E0F-B18A-92807A827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390" y="199390"/>
            <a:ext cx="2506980" cy="1887220"/>
          </a:xfrm>
          <a:prstGeom prst="rect">
            <a:avLst/>
          </a:prstGeom>
        </p:spPr>
      </p:pic>
      <p:pic>
        <p:nvPicPr>
          <p:cNvPr id="11" name="Picture 11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8D19A12A-FDE5-4ABD-BBF3-AD4302CD5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3172441"/>
            <a:ext cx="5588000" cy="3489997"/>
          </a:xfrm>
          <a:prstGeom prst="rect">
            <a:avLst/>
          </a:prstGeom>
        </p:spPr>
      </p:pic>
      <p:pic>
        <p:nvPicPr>
          <p:cNvPr id="10" name="Picture 10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B83E865A-484B-458D-B2A2-056957A6E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560" y="195580"/>
            <a:ext cx="4663440" cy="3489960"/>
          </a:xfrm>
          <a:prstGeom prst="rect">
            <a:avLst/>
          </a:prstGeom>
        </p:spPr>
      </p:pic>
      <p:pic>
        <p:nvPicPr>
          <p:cNvPr id="8" name="Picture 8" descr="A picture containing table, indoor, person, wooden&#10;&#10;Description generated with very high confidence">
            <a:extLst>
              <a:ext uri="{FF2B5EF4-FFF2-40B4-BE49-F238E27FC236}">
                <a16:creationId xmlns:a16="http://schemas.microsoft.com/office/drawing/2014/main" id="{48BDAD85-DB47-4A5A-97A3-9992EFCDB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12" y="196088"/>
            <a:ext cx="4578096" cy="3021584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AD7E02BC-8E48-417F-B283-4A1BE40C22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129280" y="1411605"/>
            <a:ext cx="5608320" cy="3943350"/>
          </a:xfrm>
          <a:prstGeom prst="rect">
            <a:avLst/>
          </a:prstGeom>
        </p:spPr>
      </p:pic>
      <p:pic>
        <p:nvPicPr>
          <p:cNvPr id="13" name="Picture 1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9770C77-2227-41CD-935E-0C759A65A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0880" y="5371009"/>
            <a:ext cx="1971039" cy="12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28702"/>
            <a:ext cx="12358688" cy="5557836"/>
          </a:xfrm>
        </p:spPr>
        <p:txBody>
          <a:bodyPr>
            <a:normAutofit/>
          </a:bodyPr>
          <a:lstStyle/>
          <a:p>
            <a:r>
              <a:rPr lang="en-GB"/>
              <a:t>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/>
            </p:nvGraphicFramePr>
            <p:xfrm>
              <a:off x="947102" y="3077561"/>
              <a:ext cx="10254298" cy="330895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  <a:t>1)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0" smtClean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+ 8 = 7</m:t>
                              </m:r>
                              <m:r>
                                <a:rPr lang="en-GB" sz="2400" b="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– 3</m:t>
                              </m:r>
                            </m:oMath>
                          </a14:m>
                          <a:endParaRPr lang="en-GB" sz="24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  <a:t>2)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b="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GB" sz="2400" b="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GB" sz="2400" b="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GB" sz="2400" b="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GB" sz="2400" b="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GB" sz="24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  <a:tr h="10951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  <a:t>3)   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5 – 3</m:t>
                              </m:r>
                              <m:r>
                                <a:rPr lang="en-GB" sz="2400" b="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&gt; 8</m:t>
                              </m:r>
                            </m:oMath>
                          </a14:m>
                          <a:endParaRPr lang="en-GB" sz="24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  <a:t>4)    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GB" sz="2400" b="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+ 3</m:t>
                              </m:r>
                              <m:r>
                                <a:rPr lang="en-GB" sz="2400" b="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= 3</m:t>
                              </m:r>
                            </m:oMath>
                          </a14:m>
                          <a:b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</a:br>
                          <a: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400" b="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+ 12</m:t>
                              </m:r>
                              <m:r>
                                <a:rPr lang="en-GB" sz="2400" b="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= 5</m:t>
                              </m:r>
                            </m:oMath>
                          </a14:m>
                          <a:endParaRPr lang="en-GB" sz="24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8541139"/>
                      </a:ext>
                    </a:extLst>
                  </a:tr>
                  <a:tr h="1135886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  <a:t>5)    6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(5√</m:t>
                              </m:r>
                              <m:r>
                                <a:rPr lang="en-GB" sz="2400" b="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+ 14) = 24</m:t>
                              </m:r>
                            </m:oMath>
                          </a14:m>
                          <a:endParaRPr lang="en-GB" sz="2400" b="0">
                            <a:solidFill>
                              <a:srgbClr val="FFFF00"/>
                            </a:solidFill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b="0">
                              <a:solidFill>
                                <a:srgbClr val="FFFF00"/>
                              </a:solidFill>
                              <a:effectLst/>
                            </a:rPr>
                            <a:t> </a:t>
                          </a:r>
                          <a:endParaRPr lang="en-GB" sz="24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45816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/>
            </p:nvGraphicFramePr>
            <p:xfrm>
              <a:off x="947102" y="3077561"/>
              <a:ext cx="10254298" cy="330895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3" t="-565" r="-90395" b="-208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1028" t="-565" r="-251" b="-208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  <a:tr h="10951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3" t="-98889" r="-90395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1028" t="-98889" r="-251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8541139"/>
                      </a:ext>
                    </a:extLst>
                  </a:tr>
                  <a:tr h="1135886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9" t="-191444" r="-119" b="-107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45816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814388" y="659370"/>
            <a:ext cx="101869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FFFF00"/>
                </a:solidFill>
                <a:cs typeface="Calibri Light"/>
              </a:rPr>
              <a:t>Algebra Challenge Part 1:</a:t>
            </a: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endParaRPr lang="en-GB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14388" y="1576078"/>
                <a:ext cx="10944225" cy="954107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800">
                    <a:solidFill>
                      <a:srgbClr val="FFFF00"/>
                    </a:solidFill>
                    <a:cs typeface="Calibri Light"/>
                  </a:rPr>
                  <a:t>Can you find the values of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800">
                    <a:solidFill>
                      <a:srgbClr val="FFFF00"/>
                    </a:solidFill>
                    <a:cs typeface="Calibri Light"/>
                  </a:rPr>
                  <a:t>  (and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800">
                    <a:solidFill>
                      <a:srgbClr val="FFFF00"/>
                    </a:solidFill>
                    <a:cs typeface="Calibri Light"/>
                  </a:rPr>
                  <a:t>)   for which the following are true? Video solutions are  </a:t>
                </a:r>
                <a:r>
                  <a:rPr lang="en-GB" sz="2800">
                    <a:solidFill>
                      <a:srgbClr val="FFFF00"/>
                    </a:solidFill>
                    <a:cs typeface="Calibri Light"/>
                    <a:hlinkClick r:id="rId3"/>
                  </a:rPr>
                  <a:t>here</a:t>
                </a:r>
                <a:endParaRPr lang="en-GB" sz="28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8" y="1576078"/>
                <a:ext cx="10944225" cy="954107"/>
              </a:xfrm>
              <a:prstGeom prst="rect">
                <a:avLst/>
              </a:prstGeom>
              <a:blipFill>
                <a:blip r:embed="rId4"/>
                <a:stretch>
                  <a:fillRect l="-1170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861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28702"/>
            <a:ext cx="12358688" cy="5557836"/>
          </a:xfrm>
        </p:spPr>
        <p:txBody>
          <a:bodyPr>
            <a:normAutofit/>
          </a:bodyPr>
          <a:lstStyle/>
          <a:p>
            <a:r>
              <a:rPr lang="en-GB"/>
              <a:t>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/>
            </p:nvGraphicFramePr>
            <p:xfrm>
              <a:off x="1052195" y="2360554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6) 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8</m:t>
                                  </m:r>
                                </m:e>
                                <m:sup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	</a:t>
                          </a: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7)   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169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oMath>
                          </a14:m>
                          <a:endParaRPr lang="en-GB" sz="28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/>
            </p:nvGraphicFramePr>
            <p:xfrm>
              <a:off x="1052195" y="2360554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3" t="-562" r="-9039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1028" t="-562" r="-25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814388" y="659370"/>
            <a:ext cx="101869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FFFF00"/>
                </a:solidFill>
                <a:cs typeface="Calibri Light"/>
              </a:rPr>
              <a:t>Algebra Challenge Part 2:</a:t>
            </a: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endParaRPr lang="en-GB" sz="3200"/>
          </a:p>
        </p:txBody>
      </p:sp>
      <p:sp>
        <p:nvSpPr>
          <p:cNvPr id="7" name="TextBox 6"/>
          <p:cNvSpPr txBox="1"/>
          <p:nvPr/>
        </p:nvSpPr>
        <p:spPr>
          <a:xfrm>
            <a:off x="814388" y="1576078"/>
            <a:ext cx="1094422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FF00"/>
                </a:solidFill>
                <a:cs typeface="Calibri Light"/>
              </a:rPr>
              <a:t>Can you find the values of  these (no calculators!)? Video solutions </a:t>
            </a:r>
            <a:r>
              <a:rPr lang="en-GB" sz="2800">
                <a:solidFill>
                  <a:srgbClr val="FFFF00"/>
                </a:solidFill>
                <a:cs typeface="Calibri Light"/>
                <a:hlinkClick r:id="rId3"/>
              </a:rPr>
              <a:t>here</a:t>
            </a:r>
            <a:endParaRPr lang="en-GB" sz="28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1052195" y="5400920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8)    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(2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+ 5)(4 – 3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	</a:t>
                          </a: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9)       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𝑥𝑦</m:t>
                              </m:r>
                              <m:d>
                                <m:d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den>
                                  </m:f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en-GB" sz="2800" i="1" kern="1200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n-GB" sz="28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1052195" y="5400920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13" t="-562" r="-9039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11028" t="-562" r="-25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814388" y="3699736"/>
            <a:ext cx="101869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FFFF00"/>
                </a:solidFill>
                <a:cs typeface="Calibri Light"/>
              </a:rPr>
              <a:t>Algebra Challenge Part 3:</a:t>
            </a: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endParaRPr lang="en-GB" sz="3200"/>
          </a:p>
        </p:txBody>
      </p:sp>
      <p:sp>
        <p:nvSpPr>
          <p:cNvPr id="10" name="TextBox 9"/>
          <p:cNvSpPr txBox="1"/>
          <p:nvPr/>
        </p:nvSpPr>
        <p:spPr>
          <a:xfrm>
            <a:off x="814387" y="4524465"/>
            <a:ext cx="1094422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FF00"/>
                </a:solidFill>
                <a:cs typeface="Calibri Light"/>
              </a:rPr>
              <a:t>Can you simplify these? Video solutions </a:t>
            </a:r>
            <a:r>
              <a:rPr lang="en-GB" sz="2800">
                <a:solidFill>
                  <a:srgbClr val="FFFF00"/>
                </a:solidFill>
                <a:cs typeface="Calibri Light"/>
                <a:hlinkClick r:id="rId3"/>
              </a:rPr>
              <a:t>here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3237944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28702"/>
            <a:ext cx="12358688" cy="5557836"/>
          </a:xfrm>
        </p:spPr>
        <p:txBody>
          <a:bodyPr>
            <a:normAutofit/>
          </a:bodyPr>
          <a:lstStyle/>
          <a:p>
            <a:r>
              <a:rPr lang="en-GB"/>
              <a:t>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/>
            </p:nvGraphicFramePr>
            <p:xfrm>
              <a:off x="1052195" y="2360554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10) 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+ 3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– 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𝑝𝑞</m:t>
                              </m:r>
                            </m:oMath>
                          </a14:m>
                          <a:r>
                            <a:rPr lang="en-GB" sz="18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	</a:t>
                          </a:r>
                          <a:endParaRPr lang="en-GB" sz="2800" kern="1200">
                            <a:solidFill>
                              <a:srgbClr val="FFFF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11)  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+ 5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– 14</m:t>
                              </m:r>
                            </m:oMath>
                          </a14:m>
                          <a:endParaRPr lang="en-GB" sz="2800" kern="1200">
                            <a:solidFill>
                              <a:srgbClr val="FFFF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/>
            </p:nvGraphicFramePr>
            <p:xfrm>
              <a:off x="1052195" y="2360554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3" t="-562" r="-9039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11028" t="-562" r="-25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814388" y="659370"/>
            <a:ext cx="101869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FFFF00"/>
                </a:solidFill>
                <a:cs typeface="Calibri Light"/>
              </a:rPr>
              <a:t>Algebra Challenge Part 4:</a:t>
            </a: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endParaRPr lang="en-GB" sz="3200"/>
          </a:p>
        </p:txBody>
      </p:sp>
      <p:sp>
        <p:nvSpPr>
          <p:cNvPr id="7" name="TextBox 6"/>
          <p:cNvSpPr txBox="1"/>
          <p:nvPr/>
        </p:nvSpPr>
        <p:spPr>
          <a:xfrm>
            <a:off x="814388" y="1576078"/>
            <a:ext cx="1094422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FFF00"/>
                </a:solidFill>
                <a:cs typeface="Calibri Light"/>
              </a:rPr>
              <a:t>Can you factorise these (no calculators!)? Video solutions </a:t>
            </a:r>
            <a:r>
              <a:rPr lang="en-GB" sz="2800">
                <a:solidFill>
                  <a:srgbClr val="FFFF00"/>
                </a:solidFill>
                <a:cs typeface="Calibri Light"/>
                <a:hlinkClick r:id="rId3"/>
              </a:rPr>
              <a:t>here</a:t>
            </a:r>
            <a:endParaRPr lang="en-GB" sz="28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1052195" y="5400920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12)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3(</m:t>
                                  </m:r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+5)</m:t>
                                  </m:r>
                                </m:num>
                                <m:den>
                                  <m:r>
                                    <a:rPr lang="en-GB" sz="2800" i="1" kern="1200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oMath>
                          </a14:m>
                          <a:endParaRPr lang="en-GB" sz="2800" kern="1200">
                            <a:solidFill>
                              <a:srgbClr val="FFFF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800" kern="1200">
                              <a:solidFill>
                                <a:srgbClr val="FFFF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13)     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𝑎𝑥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 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𝑏𝑥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= </m:t>
                              </m:r>
                              <m:r>
                                <a:rPr lang="en-GB" sz="2800" i="1" kern="12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oMath>
                          </a14:m>
                          <a:endParaRPr lang="en-GB" sz="2800" b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1052195" y="5400920"/>
              <a:ext cx="10254298" cy="107792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94568">
                      <a:extLst>
                        <a:ext uri="{9D8B030D-6E8A-4147-A177-3AD203B41FA5}">
                          <a16:colId xmlns:a16="http://schemas.microsoft.com/office/drawing/2014/main" val="1803243481"/>
                        </a:ext>
                      </a:extLst>
                    </a:gridCol>
                    <a:gridCol w="4859730">
                      <a:extLst>
                        <a:ext uri="{9D8B030D-6E8A-4147-A177-3AD203B41FA5}">
                          <a16:colId xmlns:a16="http://schemas.microsoft.com/office/drawing/2014/main" val="490163684"/>
                        </a:ext>
                      </a:extLst>
                    </a:gridCol>
                  </a:tblGrid>
                  <a:tr h="10779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13" t="-562" r="-9039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11028" t="-562" r="-25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77412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814388" y="3699736"/>
            <a:ext cx="101869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FFFF00"/>
                </a:solidFill>
                <a:cs typeface="Calibri Light"/>
              </a:rPr>
              <a:t>Algebra Challenge Part 5:</a:t>
            </a: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endParaRPr lang="en-GB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14387" y="4524465"/>
                <a:ext cx="10944225" cy="523220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800">
                    <a:solidFill>
                      <a:srgbClr val="FFFF00"/>
                    </a:solidFill>
                    <a:cs typeface="Calibri Light"/>
                  </a:rPr>
                  <a:t>Can you make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800">
                    <a:solidFill>
                      <a:srgbClr val="FFFF00"/>
                    </a:solidFill>
                    <a:cs typeface="Calibri Light"/>
                  </a:rPr>
                  <a:t> the subject ? Video solutions </a:t>
                </a:r>
                <a:r>
                  <a:rPr lang="en-GB" sz="2800">
                    <a:solidFill>
                      <a:srgbClr val="FFFF00"/>
                    </a:solidFill>
                    <a:cs typeface="Calibri Light"/>
                    <a:hlinkClick r:id="rId5"/>
                  </a:rPr>
                  <a:t>here</a:t>
                </a:r>
                <a:endParaRPr lang="en-GB" sz="2800">
                  <a:solidFill>
                    <a:srgbClr val="FFFF00"/>
                  </a:solidFill>
                  <a:cs typeface="Calibri Ligh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" y="4524465"/>
                <a:ext cx="10944225" cy="523220"/>
              </a:xfrm>
              <a:prstGeom prst="rect">
                <a:avLst/>
              </a:prstGeom>
              <a:blipFill>
                <a:blip r:embed="rId6"/>
                <a:stretch>
                  <a:fillRect l="-1170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5149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28702"/>
            <a:ext cx="12358688" cy="5557836"/>
          </a:xfrm>
        </p:spPr>
        <p:txBody>
          <a:bodyPr>
            <a:normAutofit/>
          </a:bodyPr>
          <a:lstStyle/>
          <a:p>
            <a:r>
              <a:rPr lang="en-GB"/>
              <a:t>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388" y="659370"/>
            <a:ext cx="10186987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600" b="1">
                <a:solidFill>
                  <a:srgbClr val="FFFF00"/>
                </a:solidFill>
                <a:cs typeface="Calibri Light"/>
              </a:rPr>
              <a:t>Now you should be able to tackle the questions below. We will tell you the answers in September!</a:t>
            </a: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br>
              <a:rPr lang="en-GB" sz="3200" b="1">
                <a:solidFill>
                  <a:srgbClr val="FFFF00"/>
                </a:solidFill>
                <a:cs typeface="Calibri Light"/>
              </a:rPr>
            </a:br>
            <a:endParaRPr lang="en-GB" sz="3200">
              <a:cs typeface="Calibri"/>
            </a:endParaRPr>
          </a:p>
        </p:txBody>
      </p:sp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492A5D3-8D6D-42B2-9046-97A42C81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210584"/>
            <a:ext cx="6028706" cy="2973943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E244F45-710A-42F4-89E4-7966332D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452" y="3396343"/>
            <a:ext cx="6048498" cy="30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43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028" y="813443"/>
            <a:ext cx="9144000" cy="4745681"/>
          </a:xfrm>
        </p:spPr>
        <p:txBody>
          <a:bodyPr>
            <a:normAutofit fontScale="90000"/>
          </a:bodyPr>
          <a:lstStyle/>
          <a:p>
            <a:r>
              <a:rPr lang="en-GB" b="1">
                <a:solidFill>
                  <a:srgbClr val="FFFF00"/>
                </a:solidFill>
                <a:ea typeface="+mj-lt"/>
                <a:cs typeface="+mj-lt"/>
              </a:rPr>
              <a:t>Interested in Further Maths?</a:t>
            </a:r>
            <a:br>
              <a:rPr lang="en-GB" b="1">
                <a:solidFill>
                  <a:srgbClr val="FFFF00"/>
                </a:solidFill>
                <a:ea typeface="+mj-lt"/>
                <a:cs typeface="+mj-lt"/>
              </a:rPr>
            </a:br>
            <a:br>
              <a:rPr lang="en-GB" b="1">
                <a:solidFill>
                  <a:srgbClr val="FFFF00"/>
                </a:solidFill>
                <a:cs typeface="Calibri Light"/>
              </a:rPr>
            </a:br>
            <a:r>
              <a:rPr lang="en-GB" b="1">
                <a:solidFill>
                  <a:srgbClr val="FFFF00"/>
                </a:solidFill>
                <a:ea typeface="+mj-lt"/>
                <a:cs typeface="+mj-lt"/>
              </a:rPr>
              <a:t>Then please also view the Further Maths taster session.</a:t>
            </a:r>
            <a:br>
              <a:rPr lang="en-GB" b="1">
                <a:ea typeface="+mj-lt"/>
                <a:cs typeface="+mj-lt"/>
              </a:rPr>
            </a:br>
            <a:br>
              <a:rPr lang="en-GB" b="1">
                <a:cs typeface="Calibri Light"/>
              </a:rPr>
            </a:br>
            <a:endParaRPr lang="en-GB" b="1">
              <a:solidFill>
                <a:srgbClr val="FFFF0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5611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71" y="365125"/>
            <a:ext cx="11412070" cy="3230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6600" b="1">
                <a:solidFill>
                  <a:srgbClr val="FFFF00"/>
                </a:solidFill>
                <a:cs typeface="Calibri Light"/>
              </a:rPr>
              <a:t>We hope this has given you useful information about Maths, good luck in your GCSEs and we hope to see you in the autumn.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66" y="3882632"/>
            <a:ext cx="7620000" cy="2638425"/>
          </a:xfrm>
        </p:spPr>
      </p:pic>
    </p:spTree>
    <p:extLst>
      <p:ext uri="{BB962C8B-B14F-4D97-AF65-F5344CB8AC3E}">
        <p14:creationId xmlns:p14="http://schemas.microsoft.com/office/powerpoint/2010/main" val="148623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capital-staff.com/wp-content/uploads/2017/11/shutterstock_291048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GB" altLang="en-US" sz="11500" b="1">
                <a:solidFill>
                  <a:srgbClr val="FFF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Why Maths?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3294" y="3867805"/>
            <a:ext cx="710499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FF00"/>
                </a:solidFill>
              </a:rPr>
              <a:t>It supports other subjects?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6357">
            <a:off x="4262437" y="1042987"/>
            <a:ext cx="3667125" cy="4772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7451">
            <a:off x="4310062" y="985837"/>
            <a:ext cx="3571875" cy="4886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51437">
            <a:off x="3962400" y="766762"/>
            <a:ext cx="4267200" cy="532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591051">
            <a:off x="3047249" y="528218"/>
            <a:ext cx="4660535" cy="5501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19935">
            <a:off x="4271962" y="1066800"/>
            <a:ext cx="364807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capital-staff.com/wp-content/uploads/2017/11/shutterstock_291048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GB" altLang="en-US" sz="11500" b="1">
                <a:solidFill>
                  <a:srgbClr val="FFF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Why Maths?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6152" y="3867805"/>
            <a:ext cx="7998372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FF00"/>
                </a:solidFill>
              </a:rPr>
              <a:t>It makes you a logical thinker?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81463">
            <a:off x="2694372" y="1261300"/>
            <a:ext cx="4810125" cy="4819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00128">
            <a:off x="2871787" y="1014412"/>
            <a:ext cx="6448425" cy="4829175"/>
          </a:xfrm>
          <a:prstGeom prst="rect">
            <a:avLst/>
          </a:prstGeom>
        </p:spPr>
      </p:pic>
      <p:pic>
        <p:nvPicPr>
          <p:cNvPr id="1026" name="Picture 2" descr="Why Critical Thinking Is Important (&amp; how to improve it) | B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38" y="1581805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46426">
            <a:off x="3140296" y="800098"/>
            <a:ext cx="4629150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427245">
            <a:off x="3529012" y="300037"/>
            <a:ext cx="513397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capital-staff.com/wp-content/uploads/2017/11/shutterstock_291048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0277" y="4106913"/>
            <a:ext cx="904415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FF00"/>
                </a:solidFill>
              </a:rPr>
              <a:t>… but we think the best reason is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2704" y="2764219"/>
            <a:ext cx="4382814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FF00"/>
                </a:solidFill>
              </a:rPr>
              <a:t>Well, maybe 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656576"/>
            <a:ext cx="12192000" cy="520142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solidFill>
                  <a:srgbClr val="FFFF00"/>
                </a:solidFill>
              </a:rPr>
              <a:t>Maths is a lot of fun!</a:t>
            </a: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GB" altLang="en-US" sz="11500" b="1">
                <a:solidFill>
                  <a:srgbClr val="FFF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Why Maths?</a:t>
            </a:r>
          </a:p>
        </p:txBody>
      </p:sp>
      <p:pic>
        <p:nvPicPr>
          <p:cNvPr id="4098" name="Picture 2" descr="Should Math Students Be at the Board Working on Problems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449"/>
            <a:ext cx="52387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70E65D98-6922-42BE-AD68-4525E238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607" y="1709374"/>
            <a:ext cx="6001406" cy="28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74625"/>
            <a:ext cx="10515600" cy="1325563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FFFF00"/>
                </a:solidFill>
              </a:rPr>
              <a:t>Mr</a:t>
            </a:r>
            <a:r>
              <a:rPr lang="en-US">
                <a:solidFill>
                  <a:srgbClr val="FFFF00"/>
                </a:solidFill>
              </a:rPr>
              <a:t> Reding’s thoughts on what makes </a:t>
            </a:r>
            <a:r>
              <a:rPr lang="en-US" err="1">
                <a:solidFill>
                  <a:srgbClr val="FFFF00"/>
                </a:solidFill>
              </a:rPr>
              <a:t>Maths</a:t>
            </a:r>
            <a:r>
              <a:rPr lang="en-US">
                <a:solidFill>
                  <a:srgbClr val="FFFF00"/>
                </a:solidFill>
              </a:rPr>
              <a:t> fun and interesting for him …</a:t>
            </a:r>
            <a:endParaRPr lang="en-GB">
              <a:solidFill>
                <a:srgbClr val="FFFF00"/>
              </a:solidFill>
            </a:endParaRPr>
          </a:p>
        </p:txBody>
      </p: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A1D40F49-F1F7-4DA4-97F0-4D3AF7FC7A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27168" y="1876425"/>
            <a:ext cx="6705600" cy="398491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D6C247C-CD4A-4B0D-9EE5-DF0136000398}"/>
              </a:ext>
            </a:extLst>
          </p:cNvPr>
          <p:cNvSpPr txBox="1">
            <a:spLocks/>
          </p:cNvSpPr>
          <p:nvPr/>
        </p:nvSpPr>
        <p:spPr>
          <a:xfrm>
            <a:off x="6650" y="6104437"/>
            <a:ext cx="12182103" cy="39791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solidFill>
                  <a:srgbClr val="FFFF00"/>
                </a:solidFill>
              </a:rPr>
              <a:t>If the embedded video does not play, try </a:t>
            </a:r>
            <a:r>
              <a:rPr lang="en-GB" sz="2000">
                <a:solidFill>
                  <a:srgbClr val="FFFF00"/>
                </a:solidFill>
                <a:hlinkClick r:id="rId4"/>
              </a:rPr>
              <a:t>this link</a:t>
            </a:r>
            <a:endParaRPr lang="en-GB" sz="2000">
              <a:solidFill>
                <a:srgbClr val="FFFF00"/>
              </a:solidFill>
              <a:cs typeface="Calibri Light"/>
            </a:endParaRPr>
          </a:p>
        </p:txBody>
      </p:sp>
      <p:pic>
        <p:nvPicPr>
          <p:cNvPr id="4" name="Picture 4" descr="A picture containing clock, food, light&#10;&#10;Description generated with very high confidence">
            <a:extLst>
              <a:ext uri="{FF2B5EF4-FFF2-40B4-BE49-F238E27FC236}">
                <a16:creationId xmlns:a16="http://schemas.microsoft.com/office/drawing/2014/main" id="{FE7108D7-051B-4EA8-9471-973E4FFC2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55" y="1905054"/>
            <a:ext cx="2050473" cy="144596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3193DB9-B173-4725-A2E3-8A2372C1E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082" y="1858670"/>
            <a:ext cx="1963882" cy="1452139"/>
          </a:xfrm>
          <a:prstGeom prst="rect">
            <a:avLst/>
          </a:prstGeom>
        </p:spPr>
      </p:pic>
      <p:pic>
        <p:nvPicPr>
          <p:cNvPr id="7" name="Picture 7" descr="A circuit board&#10;&#10;Description generated with high confidence">
            <a:extLst>
              <a:ext uri="{FF2B5EF4-FFF2-40B4-BE49-F238E27FC236}">
                <a16:creationId xmlns:a16="http://schemas.microsoft.com/office/drawing/2014/main" id="{27A623F1-8F8D-4E16-AAEC-680AD9AD5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26" r="315" b="9865"/>
          <a:stretch/>
        </p:blipFill>
        <p:spPr>
          <a:xfrm>
            <a:off x="161058" y="3949488"/>
            <a:ext cx="2223662" cy="1321835"/>
          </a:xfrm>
          <a:prstGeom prst="rect">
            <a:avLst/>
          </a:prstGeom>
        </p:spPr>
      </p:pic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B119169-D75D-4F97-8F16-CE62A50C0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0082" y="3650673"/>
            <a:ext cx="1937905" cy="19379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a typeface="+mj-lt"/>
                <a:cs typeface="+mj-lt"/>
              </a:rPr>
              <a:t>Why </a:t>
            </a:r>
            <a:r>
              <a:rPr lang="en-US" dirty="0" err="1">
                <a:solidFill>
                  <a:srgbClr val="FFFF00"/>
                </a:solidFill>
                <a:ea typeface="+mj-lt"/>
                <a:cs typeface="+mj-lt"/>
              </a:rPr>
              <a:t>Mr</a:t>
            </a:r>
            <a:r>
              <a:rPr lang="en-US" dirty="0">
                <a:solidFill>
                  <a:srgbClr val="FFFF00"/>
                </a:solidFill>
                <a:ea typeface="+mj-lt"/>
                <a:cs typeface="+mj-lt"/>
              </a:rPr>
              <a:t> Ball thinks </a:t>
            </a:r>
            <a:r>
              <a:rPr lang="en-US" dirty="0" err="1">
                <a:solidFill>
                  <a:srgbClr val="FFFF00"/>
                </a:solidFill>
                <a:ea typeface="+mj-lt"/>
                <a:cs typeface="+mj-lt"/>
              </a:rPr>
              <a:t>maths</a:t>
            </a:r>
            <a:r>
              <a:rPr lang="en-US" dirty="0">
                <a:solidFill>
                  <a:srgbClr val="FFFF00"/>
                </a:solidFill>
                <a:ea typeface="+mj-lt"/>
                <a:cs typeface="+mj-lt"/>
              </a:rPr>
              <a:t> is great</a:t>
            </a:r>
            <a:endParaRPr lang="en-US" dirty="0">
              <a:solidFill>
                <a:srgbClr val="FFFF00"/>
              </a:solidFill>
              <a:cs typeface="Calibri Light"/>
            </a:endParaRPr>
          </a:p>
        </p:txBody>
      </p:sp>
      <p:pic>
        <p:nvPicPr>
          <p:cNvPr id="4" name="k49LOYIMNU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94675" y="1654268"/>
            <a:ext cx="6599694" cy="405216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78663C2-0EA7-4A93-9BDB-C905CC991424}"/>
              </a:ext>
            </a:extLst>
          </p:cNvPr>
          <p:cNvSpPr txBox="1">
            <a:spLocks/>
          </p:cNvSpPr>
          <p:nvPr/>
        </p:nvSpPr>
        <p:spPr>
          <a:xfrm>
            <a:off x="6650" y="6104437"/>
            <a:ext cx="12182103" cy="39791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FFFF00"/>
                </a:solidFill>
              </a:rPr>
              <a:t>If the embedded video does not play, try </a:t>
            </a:r>
            <a:r>
              <a:rPr lang="en-GB" sz="2000" dirty="0">
                <a:solidFill>
                  <a:srgbClr val="FFFF00"/>
                </a:solidFill>
                <a:hlinkClick r:id="rId4"/>
              </a:rPr>
              <a:t>this link</a:t>
            </a:r>
            <a:endParaRPr lang="en-GB" sz="2000" dirty="0">
              <a:solidFill>
                <a:srgbClr val="FFFF00"/>
              </a:solidFill>
              <a:cs typeface="Calibri Light"/>
              <a:hlinkClick r:id="rId4"/>
            </a:endParaRPr>
          </a:p>
        </p:txBody>
      </p:sp>
      <p:pic>
        <p:nvPicPr>
          <p:cNvPr id="3" name="Picture 4" descr="A picture containing clock, food, light&#10;&#10;Description generated with very high confidence">
            <a:extLst>
              <a:ext uri="{FF2B5EF4-FFF2-40B4-BE49-F238E27FC236}">
                <a16:creationId xmlns:a16="http://schemas.microsoft.com/office/drawing/2014/main" id="{394330BA-06E4-4D82-ACC0-D01476BF4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55" y="1905054"/>
            <a:ext cx="2050473" cy="1445960"/>
          </a:xfrm>
          <a:prstGeom prst="rect">
            <a:avLst/>
          </a:prstGeom>
        </p:spPr>
      </p:pic>
      <p:pic>
        <p:nvPicPr>
          <p:cNvPr id="8" name="Picture 6" descr="A picture containing clock, drawing&#10;&#10;Description generated with very high confidence">
            <a:extLst>
              <a:ext uri="{FF2B5EF4-FFF2-40B4-BE49-F238E27FC236}">
                <a16:creationId xmlns:a16="http://schemas.microsoft.com/office/drawing/2014/main" id="{BC52B12C-6068-418E-B036-9BDE26883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082" y="1858670"/>
            <a:ext cx="1963882" cy="1452139"/>
          </a:xfrm>
          <a:prstGeom prst="rect">
            <a:avLst/>
          </a:prstGeom>
        </p:spPr>
      </p:pic>
      <p:pic>
        <p:nvPicPr>
          <p:cNvPr id="10" name="Picture 7" descr="A circuit board&#10;&#10;Description generated with high confidence">
            <a:extLst>
              <a:ext uri="{FF2B5EF4-FFF2-40B4-BE49-F238E27FC236}">
                <a16:creationId xmlns:a16="http://schemas.microsoft.com/office/drawing/2014/main" id="{8A8F96B4-4518-44E8-B2F2-85ED0F83C1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26" r="315" b="9865"/>
          <a:stretch/>
        </p:blipFill>
        <p:spPr>
          <a:xfrm>
            <a:off x="161058" y="3949488"/>
            <a:ext cx="2223662" cy="1321835"/>
          </a:xfrm>
          <a:prstGeom prst="rect">
            <a:avLst/>
          </a:prstGeom>
        </p:spPr>
      </p:pic>
      <p:pic>
        <p:nvPicPr>
          <p:cNvPr id="12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DD29BB8-F262-44A4-BD03-7DF1D0330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0082" y="3650673"/>
            <a:ext cx="1937905" cy="19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0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90" y="365125"/>
            <a:ext cx="1140542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00"/>
                </a:solidFill>
              </a:rPr>
              <a:t>Course content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3206" y="1866318"/>
            <a:ext cx="3234529" cy="356108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000" dirty="0"/>
              <a:t>Pure Mathematics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Algebra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Trigonometry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Co-ordinate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Vectors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Binomial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Logarithms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Calculus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Proof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23693" y="1866318"/>
            <a:ext cx="3234529" cy="356108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000" dirty="0"/>
              <a:t>Statistics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Data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Bivariate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Binomial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Normal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Hypothesis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8564181" y="1866318"/>
            <a:ext cx="3234529" cy="348243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sz="2000" dirty="0"/>
              <a:t>Mechanics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1D Kinematics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Newton’s Laws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2D Kinematics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 flipH="1">
            <a:off x="1900470" y="5427406"/>
            <a:ext cx="1" cy="53691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2093" y="5964320"/>
            <a:ext cx="272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Paper 1   Paper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6107" y="5964320"/>
            <a:ext cx="132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Paper 3</a:t>
            </a:r>
          </a:p>
        </p:txBody>
      </p:sp>
      <p:cxnSp>
        <p:nvCxnSpPr>
          <p:cNvPr id="11" name="Elbow Connector 10"/>
          <p:cNvCxnSpPr>
            <a:stCxn id="4" idx="2"/>
            <a:endCxn id="9" idx="1"/>
          </p:cNvCxnSpPr>
          <p:nvPr/>
        </p:nvCxnSpPr>
        <p:spPr>
          <a:xfrm rot="16200000" flipH="1">
            <a:off x="6354270" y="5114093"/>
            <a:ext cx="798524" cy="1425149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5" idx="2"/>
            <a:endCxn id="9" idx="3"/>
          </p:cNvCxnSpPr>
          <p:nvPr/>
        </p:nvCxnSpPr>
        <p:spPr>
          <a:xfrm rot="5400000">
            <a:off x="9047152" y="5091636"/>
            <a:ext cx="877182" cy="1391407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45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calculator on a table&#10;&#10;Description generated with very high confidence">
            <a:extLst>
              <a:ext uri="{FF2B5EF4-FFF2-40B4-BE49-F238E27FC236}">
                <a16:creationId xmlns:a16="http://schemas.microsoft.com/office/drawing/2014/main" id="{ACB95B0C-55FD-401D-B2D2-4B8AC128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8" y="1542802"/>
            <a:ext cx="2367149" cy="2327565"/>
          </a:xfrm>
          <a:prstGeom prst="rect">
            <a:avLst/>
          </a:prstGeom>
        </p:spPr>
      </p:pic>
      <p:pic>
        <p:nvPicPr>
          <p:cNvPr id="9" name="Picture 9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74B4BC54-787D-4DD9-8A61-0E91333CDB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25" b="-382"/>
          <a:stretch/>
        </p:blipFill>
        <p:spPr>
          <a:xfrm>
            <a:off x="538348" y="3872986"/>
            <a:ext cx="2307594" cy="2239208"/>
          </a:xfrm>
          <a:prstGeom prst="rect">
            <a:avLst/>
          </a:prstGeom>
        </p:spPr>
      </p:pic>
      <p:pic>
        <p:nvPicPr>
          <p:cNvPr id="11" name="Picture 11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8979686-5D49-4867-937E-BB8B0BE8D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517" y="3864924"/>
            <a:ext cx="2990603" cy="2255322"/>
          </a:xfrm>
          <a:prstGeom prst="rect">
            <a:avLst/>
          </a:prstGeom>
        </p:spPr>
      </p:pic>
      <p:pic>
        <p:nvPicPr>
          <p:cNvPr id="10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297CF4E-BBBE-4707-8584-B757C9C1A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011" y="1563202"/>
            <a:ext cx="3208315" cy="2286765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5C120AE1-EC8A-4B86-9B55-504ABE7D66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760414" y="1562438"/>
            <a:ext cx="6304051" cy="4577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D178D-F85C-4A43-98DB-A41455B5E2DA}"/>
              </a:ext>
            </a:extLst>
          </p:cNvPr>
          <p:cNvSpPr txBox="1"/>
          <p:nvPr/>
        </p:nvSpPr>
        <p:spPr>
          <a:xfrm>
            <a:off x="1657350" y="247650"/>
            <a:ext cx="103346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solidFill>
                  <a:srgbClr val="FFFF00"/>
                </a:solidFill>
                <a:latin typeface="Calibri Light"/>
                <a:cs typeface="Calibri Light"/>
              </a:rPr>
              <a:t>Why study Maths at Xaverian?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9A3A-BCAE-4A6B-8ED6-54EE3E772A27}"/>
              </a:ext>
            </a:extLst>
          </p:cNvPr>
          <p:cNvSpPr txBox="1"/>
          <p:nvPr/>
        </p:nvSpPr>
        <p:spPr>
          <a:xfrm>
            <a:off x="2814328" y="1546761"/>
            <a:ext cx="655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Calibri Light"/>
                <a:cs typeface="Calibri Light"/>
              </a:rPr>
              <a:t>Ms Ahmed explains the course                      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A94BD-9C51-434E-BF28-0B275121EF6B}"/>
              </a:ext>
            </a:extLst>
          </p:cNvPr>
          <p:cNvSpPr txBox="1"/>
          <p:nvPr/>
        </p:nvSpPr>
        <p:spPr>
          <a:xfrm>
            <a:off x="8201766" y="4822124"/>
            <a:ext cx="5791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Calibri Light"/>
                <a:cs typeface="Calibri Light"/>
                <a:hlinkClick r:id="rId8"/>
              </a:rPr>
              <a:t>link</a:t>
            </a:r>
            <a:r>
              <a:rPr lang="en-GB" sz="2400" dirty="0">
                <a:solidFill>
                  <a:srgbClr val="FFFF00"/>
                </a:solidFill>
                <a:latin typeface="Calibri Light"/>
                <a:cs typeface="Calibri Light"/>
              </a:rPr>
              <a:t>        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2973651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C14709283F3F4FA3809636342DB01F" ma:contentTypeVersion="9" ma:contentTypeDescription="Create a new document." ma:contentTypeScope="" ma:versionID="2c9f0535a714d66561e9a19fcb74249c">
  <xsd:schema xmlns:xsd="http://www.w3.org/2001/XMLSchema" xmlns:xs="http://www.w3.org/2001/XMLSchema" xmlns:p="http://schemas.microsoft.com/office/2006/metadata/properties" xmlns:ns2="7f10b338-5258-41cb-b2f3-089b580f4602" targetNamespace="http://schemas.microsoft.com/office/2006/metadata/properties" ma:root="true" ma:fieldsID="a82ef450dc5891408593cbfc4b503552" ns2:_="">
    <xsd:import namespace="7f10b338-5258-41cb-b2f3-089b580f46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10b338-5258-41cb-b2f3-089b580f46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126995-F8C2-4197-A9AC-BBAB07FD4863}">
  <ds:schemaRefs>
    <ds:schemaRef ds:uri="7f10b338-5258-41cb-b2f3-089b580f46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BCA3FBE-2740-4FF1-9C4C-5D1916B3F5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A6CD59-08F0-47DF-97A6-CE12EC67B194}">
  <ds:schemaRefs>
    <ds:schemaRef ds:uri="http://schemas.microsoft.com/office/infopath/2007/PartnerControls"/>
    <ds:schemaRef ds:uri="7f10b338-5258-41cb-b2f3-089b580f460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678</Words>
  <Application>Microsoft Office PowerPoint</Application>
  <PresentationFormat>Widescreen</PresentationFormat>
  <Paragraphs>106</Paragraphs>
  <Slides>28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Maths  at Xaverian</vt:lpstr>
      <vt:lpstr>Why Maths?</vt:lpstr>
      <vt:lpstr>Why Maths?</vt:lpstr>
      <vt:lpstr>Why Maths?</vt:lpstr>
      <vt:lpstr>Why Maths?</vt:lpstr>
      <vt:lpstr>Mr Reding’s thoughts on what makes Maths fun and interesting for him …</vt:lpstr>
      <vt:lpstr>Why Mr Ball thinks maths is great</vt:lpstr>
      <vt:lpstr>Course content</vt:lpstr>
      <vt:lpstr>PowerPoint Presentation</vt:lpstr>
      <vt:lpstr>Students talking about  the Maths course</vt:lpstr>
      <vt:lpstr>Click the video to find out how we manage to teach maths during COVID-19 disruption.</vt:lpstr>
      <vt:lpstr>The student experience of distance learning</vt:lpstr>
      <vt:lpstr>Mr. Saddiq</vt:lpstr>
      <vt:lpstr>Important GCSE Maths topics to revise…</vt:lpstr>
      <vt:lpstr>Algebraic Expressions</vt:lpstr>
      <vt:lpstr>Quadratics </vt:lpstr>
      <vt:lpstr>Equations &amp; Inequalities</vt:lpstr>
      <vt:lpstr>https://amsp.org.uk/resource/gcse-alevel-transition-resources</vt:lpstr>
      <vt:lpstr>Click on the links…</vt:lpstr>
      <vt:lpstr>https://2017.integralmaths.org/management/self_reg_students.php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Interested in Further Maths?  Then please also view the Further Maths taster session.  </vt:lpstr>
      <vt:lpstr>We hope this has given you useful information about Maths, good luck in your GCSEs and we hope to see you in the autumn.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Politics?</dc:title>
  <dc:creator>Alison Hall</dc:creator>
  <cp:lastModifiedBy>Stefanie Elstub</cp:lastModifiedBy>
  <cp:revision>389</cp:revision>
  <cp:lastPrinted>2020-06-05T09:14:31Z</cp:lastPrinted>
  <dcterms:created xsi:type="dcterms:W3CDTF">2020-06-03T14:55:26Z</dcterms:created>
  <dcterms:modified xsi:type="dcterms:W3CDTF">2020-06-20T12:39:20Z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0x01010050C14709283F3F4FA3809636342DB01F</vt:lpwstr>
  </property>
</Properties>
</file>