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67" r:id="rId6"/>
    <p:sldId id="264" r:id="rId7"/>
    <p:sldId id="259" r:id="rId8"/>
    <p:sldId id="268" r:id="rId9"/>
    <p:sldId id="262" r:id="rId10"/>
    <p:sldId id="271" r:id="rId11"/>
    <p:sldId id="269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F681BB-A9DB-48DC-B913-31ABDE0D2BBB}" v="10" dt="2020-06-12T14:59:46.5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un Steele" userId="1aaebe29-8a29-4828-8c57-8f7ab019bce1" providerId="ADAL" clId="{01F681BB-A9DB-48DC-B913-31ABDE0D2BBB}"/>
    <pc:docChg chg="modSld">
      <pc:chgData name="Shaun Steele" userId="1aaebe29-8a29-4828-8c57-8f7ab019bce1" providerId="ADAL" clId="{01F681BB-A9DB-48DC-B913-31ABDE0D2BBB}" dt="2020-06-12T14:59:46.583" v="7" actId="14100"/>
      <pc:docMkLst>
        <pc:docMk/>
      </pc:docMkLst>
      <pc:sldChg chg="modSp">
        <pc:chgData name="Shaun Steele" userId="1aaebe29-8a29-4828-8c57-8f7ab019bce1" providerId="ADAL" clId="{01F681BB-A9DB-48DC-B913-31ABDE0D2BBB}" dt="2020-06-12T14:59:46.583" v="7" actId="14100"/>
        <pc:sldMkLst>
          <pc:docMk/>
          <pc:sldMk cId="3440541411" sldId="264"/>
        </pc:sldMkLst>
        <pc:spChg chg="mod">
          <ac:chgData name="Shaun Steele" userId="1aaebe29-8a29-4828-8c57-8f7ab019bce1" providerId="ADAL" clId="{01F681BB-A9DB-48DC-B913-31ABDE0D2BBB}" dt="2020-06-12T14:59:46.583" v="7" actId="14100"/>
          <ac:spMkLst>
            <pc:docMk/>
            <pc:sldMk cId="3440541411" sldId="264"/>
            <ac:spMk id="3" creationId="{9DDA5657-D16D-48E4-A371-36965AEA45D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93774-3F89-45DF-9256-AC47A91031B7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77734-D5B3-45B8-8CDF-30697FDEC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6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77734-D5B3-45B8-8CDF-30697FDEC5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49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5E6AC-CA32-42ED-9B69-219873C97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F7AD98-C6A8-4621-A6B1-E130E1A64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13EF3-7B36-45C7-9FB2-C8BABA141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A0EF-9248-48BD-BFA8-3C72CD69B01E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4F450-716E-44E1-B3A4-759076A24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2DAA5-FF45-4FC9-AE63-2547F09BC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E1E8-3E4D-40AA-B9C7-D1F0ABCAE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47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AA0E5-AAED-4FB8-A525-80EE3CFBF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31E488-AA3F-4393-B887-41B79D1FA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230DB-062F-4286-9DCC-E0D3D871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A0EF-9248-48BD-BFA8-3C72CD69B01E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3A8A5-FEEC-41E9-8E0A-CCF8D40D8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EAC2-C873-411F-9AEC-5131F8429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E1E8-3E4D-40AA-B9C7-D1F0ABCAE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62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CB4A74-63E2-4AFC-9F4C-A86BB9B7D5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FEF9CB-DE9B-415C-870B-45228C367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4C544-676A-4EAE-BCDD-70EF36283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A0EF-9248-48BD-BFA8-3C72CD69B01E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91844-613C-4AF8-A075-918C17939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C91DE-FB03-4B78-AABB-F58002ECC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E1E8-3E4D-40AA-B9C7-D1F0ABCAE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25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F6C6-54FA-443A-96D7-D1AE47360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3E5E3-5AD6-4208-B3CE-C234385BC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495D8-11B6-4EF6-A625-3CDE2E9F8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A0EF-9248-48BD-BFA8-3C72CD69B01E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B69E9-0EAB-46C0-A1B1-48BDDFC08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43EB2-6043-43EF-AC76-2B589B60A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E1E8-3E4D-40AA-B9C7-D1F0ABCAE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09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A58CC-9FEC-4C81-942B-5668D134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6C520-1838-4CF0-ACA4-23E794B44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2BB2F-9095-42E7-BFBD-0D21CE485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A0EF-9248-48BD-BFA8-3C72CD69B01E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BB4A1-5ECE-4C4B-AEB8-67223C1E8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0B438-A0DA-419D-8C55-73EEDBE0E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E1E8-3E4D-40AA-B9C7-D1F0ABCAE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28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FCAD8-7CC3-4267-AD77-D23C780FA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CD10-D223-44D9-9F10-D49470375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5E2CB-A2EF-4C6B-A663-4237B0251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DBEAB-3767-4B8D-848E-9823B069F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A0EF-9248-48BD-BFA8-3C72CD69B01E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12841-3A3E-4AAF-81A0-C7FD574B6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A38207-B6F0-4D18-A0A9-1353A35D3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E1E8-3E4D-40AA-B9C7-D1F0ABCAE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02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C5211-6273-42D5-8E42-ABAC1DF5F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32F6-47EA-4885-B3B3-29F3477C4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40B4E-D8CC-4DFD-A69E-5DC9DA670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552B8-6C33-4A2B-8892-0ACFA15CE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5DAF85-3D32-4C3F-BE8C-833EC58E8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4B355E-1B90-4F03-AC2F-E66F176B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A0EF-9248-48BD-BFA8-3C72CD69B01E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735B8F-7284-45FF-BF84-536480563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B182FC-D855-43AE-A87E-28EF1AED3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E1E8-3E4D-40AA-B9C7-D1F0ABCAE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D5FE7-AF56-4E43-9C85-784DC072B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174AF2-3FC2-409A-B970-41C05C1E3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A0EF-9248-48BD-BFA8-3C72CD69B01E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A51FBB-05A3-477B-B2C9-D4965CFC9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AE32B4-8C44-48ED-9519-D6941D9B6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E1E8-3E4D-40AA-B9C7-D1F0ABCAE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9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1BEECC-EA32-4014-AFE6-8081B2DD6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A0EF-9248-48BD-BFA8-3C72CD69B01E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DBFAE9-9D38-4000-B68A-86B6C8494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E283C-086E-4F89-BC63-2DF61B1D8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E1E8-3E4D-40AA-B9C7-D1F0ABCAE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71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42BDA-26CD-4C3F-9CD4-0D0C73FE7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83542-06B7-4C19-A733-17DF8F0CD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FDF02-B32D-43B0-A5E7-59DBD7A4D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21BBA2-80A2-405E-A380-69DD3BC71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A0EF-9248-48BD-BFA8-3C72CD69B01E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EEC7D-F22B-4193-A381-4210CB58D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802955-4E01-4E61-BF26-36893ADFE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E1E8-3E4D-40AA-B9C7-D1F0ABCAE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42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CC362-F4B6-47BE-989D-E4DEE9814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6419A8-12A7-4C35-8687-469390E720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77F2C-27EE-43EA-9464-F4903D38B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9F628-5D53-4CA9-A517-27A9E2A88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A0EF-9248-48BD-BFA8-3C72CD69B01E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495DA-9448-4E2A-9123-6E64692B0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FD815-A9D8-442C-A2EF-D5D056525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E1E8-3E4D-40AA-B9C7-D1F0ABCAE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45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5E0DB9-903F-4CA9-9A21-4DC3C9C8C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2EA19-F65F-4BAA-9FB2-FEE792FB4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EB0D1-7077-4DC2-A4F2-266E4FDB4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EA0EF-9248-48BD-BFA8-3C72CD69B01E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180B5-3ADB-456A-972F-4926F65B3B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C61E5-C2F6-4625-BDA7-225692D5B6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7E1E8-3E4D-40AA-B9C7-D1F0ABCAE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4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grl3lJ6ai1s&amp;feature=youtu.b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intranet.xaverian.ac.uk/resources/files/High%20Grades%20in%20ART.pdf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.xaverian.ac.uk/resources/files/Kevin%20Ge.pdf" TargetMode="External"/><Relationship Id="rId2" Type="http://schemas.openxmlformats.org/officeDocument/2006/relationships/hyperlink" Target="http://intranet.xaverian.ac.uk/resources/files/Niamh%20Fenton%20Comp%201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intranet.xaverian.ac.uk/resources/files/Isolation%20Diary%202.pdf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4D56B-9694-4A22-A5F0-ADF5DC47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9" y="640080"/>
            <a:ext cx="6274590" cy="401834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FINE ART</a:t>
            </a:r>
            <a:br>
              <a:rPr lang="en-US" sz="6000"/>
            </a:br>
            <a:r>
              <a:rPr lang="en-US" sz="6000"/>
              <a:t>TASTER SESSION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467A8E-6031-4352-8895-B647A073A8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7329" y="4796852"/>
            <a:ext cx="6274590" cy="142106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XAVERIAN COLLEGE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05EA1BC-341B-4FD7-BFC0-0E3EEADB527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46"/>
          <a:stretch/>
        </p:blipFill>
        <p:spPr bwMode="auto">
          <a:xfrm>
            <a:off x="1" y="10"/>
            <a:ext cx="465429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230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E2C5E-1567-4C71-9D91-FAF82EBD9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8E932-9A87-4889-8F00-470A9E6AA9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0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/>
              <a:t>            Hello and welcome to A level Fine Art.</a:t>
            </a:r>
          </a:p>
          <a:p>
            <a:pPr marL="0" indent="0">
              <a:buNone/>
            </a:pPr>
            <a:r>
              <a:rPr lang="en-US" sz="2400"/>
              <a:t>                In this </a:t>
            </a:r>
            <a:r>
              <a:rPr lang="en-US" sz="2400" err="1"/>
              <a:t>powerpoint</a:t>
            </a:r>
            <a:r>
              <a:rPr lang="en-US" sz="2400"/>
              <a:t> you will see </a:t>
            </a:r>
          </a:p>
          <a:p>
            <a:pPr marL="457200" indent="-457200">
              <a:buAutoNum type="arabicPeriod"/>
            </a:pPr>
            <a:r>
              <a:rPr lang="en-US" sz="2400"/>
              <a:t>Our departmental </a:t>
            </a:r>
            <a:r>
              <a:rPr lang="en-US" sz="2400" b="1"/>
              <a:t>welcome video, </a:t>
            </a:r>
            <a:r>
              <a:rPr lang="en-US" sz="2400"/>
              <a:t>in which we try to give you a </a:t>
            </a:r>
            <a:r>
              <a:rPr lang="en-US" sz="2400" err="1"/>
              <a:t>flavour</a:t>
            </a:r>
            <a:r>
              <a:rPr lang="en-US" sz="2400"/>
              <a:t> of how we do things here at Xaverian</a:t>
            </a:r>
          </a:p>
          <a:p>
            <a:pPr marL="457200" indent="-457200">
              <a:buAutoNum type="arabicPeriod"/>
            </a:pPr>
            <a:r>
              <a:rPr lang="en-US" sz="2400"/>
              <a:t>Examples of L6 and U6 student sketchbooks</a:t>
            </a:r>
          </a:p>
          <a:p>
            <a:pPr marL="457200" indent="-457200">
              <a:buAutoNum type="arabicPeriod" startAt="3"/>
            </a:pPr>
            <a:r>
              <a:rPr lang="en-US" sz="2400"/>
              <a:t>A three week project brief for you to work on if you are feeling creative.</a:t>
            </a:r>
          </a:p>
          <a:p>
            <a:pPr marL="457200" indent="-457200">
              <a:buAutoNum type="arabicPeriod" startAt="3"/>
            </a:pPr>
            <a:r>
              <a:rPr lang="en-US" sz="2400"/>
              <a:t>A Gallery of student work</a:t>
            </a:r>
          </a:p>
          <a:p>
            <a:endParaRPr lang="en-US" sz="2400"/>
          </a:p>
        </p:txBody>
      </p:sp>
      <p:pic>
        <p:nvPicPr>
          <p:cNvPr id="6" name="Content Placeholder 5" descr="A picture containing cat, small, sitting, dog&#10;&#10;Description automatically generated">
            <a:extLst>
              <a:ext uri="{FF2B5EF4-FFF2-40B4-BE49-F238E27FC236}">
                <a16:creationId xmlns:a16="http://schemas.microsoft.com/office/drawing/2014/main" id="{77ACC6F6-76CF-419E-ABC7-386598D5AD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9144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1" y="724324"/>
            <a:ext cx="9557238" cy="534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4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3AF2B-5DBE-45A9-8097-3E55A6DD8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 L6 STUDENT SKETCHBOOKS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4B4420-0F2E-403D-B3E6-4C64B3CDA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1800" dirty="0"/>
              <a:t>Please use CTRL and click to open the link to 2 lower sixth sketchbooks. You will see the process of Observational recording, development of ideas through exploring materials and responding to artists, leading to final pieces</a:t>
            </a:r>
          </a:p>
          <a:p>
            <a:pPr marL="0" indent="0">
              <a:buNone/>
            </a:pPr>
            <a:r>
              <a:rPr lang="en-US" sz="1800" dirty="0" smtClean="0">
                <a:hlinkClick r:id="rId2"/>
              </a:rPr>
              <a:t>High Grades in Art</a:t>
            </a:r>
            <a:endParaRPr lang="en-US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3A166F-BA19-4C39-B1B5-F24414CE4EE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r="1" b="1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89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77AB5-635A-4720-9332-D9AEF40D1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U6 Student Sketchbooks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0E9EB-B564-4DF2-92AD-D23F6B16AA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1800" dirty="0"/>
              <a:t>Please use CTRL and click to open the link to 2 second year sketchbooks. You will see high quality skills, techniques and explorations of media, combined with very creative and imaginative thought processes</a:t>
            </a:r>
          </a:p>
          <a:p>
            <a:r>
              <a:rPr lang="en-US" dirty="0" smtClean="0">
                <a:hlinkClick r:id="rId2"/>
              </a:rPr>
              <a:t>Niamh Fenton Comp 1</a:t>
            </a:r>
            <a:endParaRPr lang="en-US" dirty="0"/>
          </a:p>
          <a:p>
            <a:endParaRPr lang="en-US" dirty="0"/>
          </a:p>
          <a:p>
            <a:r>
              <a:rPr lang="en-US" dirty="0" smtClean="0">
                <a:hlinkClick r:id="rId3"/>
              </a:rPr>
              <a:t>Kevin Ge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A picture containing table, standing, sitting, food&#10;&#10;Description automatically generated">
            <a:extLst>
              <a:ext uri="{FF2B5EF4-FFF2-40B4-BE49-F238E27FC236}">
                <a16:creationId xmlns:a16="http://schemas.microsoft.com/office/drawing/2014/main" id="{388113CA-61D0-4F67-A3C6-5F3531411A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95585"/>
            <a:ext cx="5181600" cy="3611418"/>
          </a:xfrm>
        </p:spPr>
      </p:pic>
    </p:spTree>
    <p:extLst>
      <p:ext uri="{BB962C8B-B14F-4D97-AF65-F5344CB8AC3E}">
        <p14:creationId xmlns:p14="http://schemas.microsoft.com/office/powerpoint/2010/main" val="3299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46590-0B21-4349-8C48-B47555F29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 WORK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86C23-E1BC-4AC0-BE82-8981659E0A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 you would like to get stuck into some practical art work over the summer, please open the link (CTRL and click) and be creative….</a:t>
            </a:r>
          </a:p>
          <a:p>
            <a:endParaRPr lang="en-US" dirty="0"/>
          </a:p>
          <a:p>
            <a:r>
              <a:rPr lang="en-US" dirty="0" smtClean="0">
                <a:hlinkClick r:id="rId2"/>
              </a:rPr>
              <a:t>Isolation Diary 2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CC259A-A5C8-4D31-855D-D45805063C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416B6-ABE9-49E5-B4B9-387D4E8B5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587" y="1825625"/>
            <a:ext cx="4346825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4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6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675F44-6555-4627-BDEF-96DD05308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60" y="643467"/>
            <a:ext cx="3028320" cy="24756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1030F1-69FD-42AE-81EC-D5E1E8586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518" y="786953"/>
            <a:ext cx="3252903" cy="219571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87529-2181-4997-9419-B92D5A4D5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114" y="3748194"/>
            <a:ext cx="1649813" cy="247163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686A56-7C8D-4E7C-8280-DF4DDA348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855" y="650497"/>
            <a:ext cx="2590545" cy="557106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942756-1026-40A9-BBC8-085C16CE8C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518" y="4182431"/>
            <a:ext cx="3252903" cy="161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9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5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B2952E7-8A06-4063-90E0-8094CCCF9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1327113"/>
            <a:ext cx="3122143" cy="110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 up of a person wearing a hat&#10;&#10;Description automatically generated">
            <a:extLst>
              <a:ext uri="{FF2B5EF4-FFF2-40B4-BE49-F238E27FC236}">
                <a16:creationId xmlns:a16="http://schemas.microsoft.com/office/drawing/2014/main" id="{40192A9E-BAA0-4EEB-A0CB-2310793C2A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3908923"/>
            <a:ext cx="3104943" cy="2150173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醞 ! i ">
            <a:extLst>
              <a:ext uri="{FF2B5EF4-FFF2-40B4-BE49-F238E27FC236}">
                <a16:creationId xmlns:a16="http://schemas.microsoft.com/office/drawing/2014/main" id="{D63BE5FC-9DF4-498D-8647-D19616EBD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5361" y="650497"/>
            <a:ext cx="2785533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food, fruit&#10;&#10;Description automatically generated">
            <a:extLst>
              <a:ext uri="{FF2B5EF4-FFF2-40B4-BE49-F238E27FC236}">
                <a16:creationId xmlns:a16="http://schemas.microsoft.com/office/drawing/2014/main" id="{FDC633D1-5686-4F73-9282-02CAD46208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999399"/>
            <a:ext cx="3252903" cy="487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97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49712-2E0C-4351-9B54-3BEFF1C24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/>
              <a:t>GOOD LUCK &amp; THANKYOU- we’re really looking forward to meeting you in September</a:t>
            </a:r>
            <a:br>
              <a:rPr lang="en-US" sz="2800"/>
            </a:br>
            <a:r>
              <a:rPr lang="en-US" sz="2800"/>
              <a:t>Shaun Steele        s.steele@xaverian.ac.uk if you would like to get in touch</a:t>
            </a:r>
            <a:endParaRPr lang="en-US"/>
          </a:p>
        </p:txBody>
      </p:sp>
      <p:pic>
        <p:nvPicPr>
          <p:cNvPr id="5" name="Content Placeholder 4" descr="A person standing in a room&#10;&#10;Description automatically generated">
            <a:extLst>
              <a:ext uri="{FF2B5EF4-FFF2-40B4-BE49-F238E27FC236}">
                <a16:creationId xmlns:a16="http://schemas.microsoft.com/office/drawing/2014/main" id="{19C5F954-6E07-44C6-B349-1AB07BDC6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41275"/>
            <a:ext cx="4292600" cy="5313363"/>
          </a:xfrm>
        </p:spPr>
      </p:pic>
      <p:pic>
        <p:nvPicPr>
          <p:cNvPr id="7" name="Picture 6" descr="A picture containing person, indoor, cake, woman&#10;&#10;Description automatically generated">
            <a:extLst>
              <a:ext uri="{FF2B5EF4-FFF2-40B4-BE49-F238E27FC236}">
                <a16:creationId xmlns:a16="http://schemas.microsoft.com/office/drawing/2014/main" id="{4C77EAB4-D495-4670-B63E-38AB37A7D62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38" y="41275"/>
            <a:ext cx="2951163" cy="5313363"/>
          </a:xfrm>
          <a:prstGeom prst="rect">
            <a:avLst/>
          </a:prstGeom>
        </p:spPr>
      </p:pic>
      <p:pic>
        <p:nvPicPr>
          <p:cNvPr id="9" name="Picture 8" descr="A person standing in front of a table&#10;&#10;Description automatically generated">
            <a:extLst>
              <a:ext uri="{FF2B5EF4-FFF2-40B4-BE49-F238E27FC236}">
                <a16:creationId xmlns:a16="http://schemas.microsoft.com/office/drawing/2014/main" id="{EE4A6CA6-EC19-44F3-A118-1F69390F4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3" y="41275"/>
            <a:ext cx="4094163" cy="531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03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E0FE8E61BCB04C9DB12611360B4361" ma:contentTypeVersion="13" ma:contentTypeDescription="Create a new document." ma:contentTypeScope="" ma:versionID="d7899323bddff68e7c1c0c9b64d2fd53">
  <xsd:schema xmlns:xsd="http://www.w3.org/2001/XMLSchema" xmlns:xs="http://www.w3.org/2001/XMLSchema" xmlns:p="http://schemas.microsoft.com/office/2006/metadata/properties" xmlns:ns3="222671c3-581b-4729-845c-37e6fcbe6542" xmlns:ns4="62e259c0-7a9a-4090-b327-4da5e748c6a8" targetNamespace="http://schemas.microsoft.com/office/2006/metadata/properties" ma:root="true" ma:fieldsID="781e90eff26efa824c338d7b3d20e024" ns3:_="" ns4:_="">
    <xsd:import namespace="222671c3-581b-4729-845c-37e6fcbe6542"/>
    <xsd:import namespace="62e259c0-7a9a-4090-b327-4da5e748c6a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2671c3-581b-4729-845c-37e6fcbe654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e259c0-7a9a-4090-b327-4da5e748c6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0BBDDD-7EC0-4A00-8A9D-2AB526686FCE}">
  <ds:schemaRefs>
    <ds:schemaRef ds:uri="62e259c0-7a9a-4090-b327-4da5e748c6a8"/>
    <ds:schemaRef ds:uri="http://schemas.microsoft.com/office/2006/documentManagement/types"/>
    <ds:schemaRef ds:uri="http://schemas.microsoft.com/office/infopath/2007/PartnerControls"/>
    <ds:schemaRef ds:uri="222671c3-581b-4729-845c-37e6fcbe6542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EC290CD-36CF-4196-88E1-E0DB7795BE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1AA83D-FAF5-4FCD-884A-785837D9F6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2671c3-581b-4729-845c-37e6fcbe6542"/>
    <ds:schemaRef ds:uri="62e259c0-7a9a-4090-b327-4da5e748c6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212</Words>
  <Application>Microsoft Office PowerPoint</Application>
  <PresentationFormat>Widescreen</PresentationFormat>
  <Paragraphs>24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FINE ART TASTER SESSION</vt:lpstr>
      <vt:lpstr>INTRODUCTION</vt:lpstr>
      <vt:lpstr>PowerPoint Presentation</vt:lpstr>
      <vt:lpstr> L6 STUDENT SKETCHBOOKS</vt:lpstr>
      <vt:lpstr>U6 Student Sketchbooks</vt:lpstr>
      <vt:lpstr>PRACTICAL WORK </vt:lpstr>
      <vt:lpstr>PowerPoint Presentation</vt:lpstr>
      <vt:lpstr>PowerPoint Presentation</vt:lpstr>
      <vt:lpstr>GOOD LUCK &amp; THANKYOU- we’re really looking forward to meeting you in September Shaun Steele        s.steele@xaverian.ac.uk if you would like to get in touch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FINE ART TASTER SESSION</dc:title>
  <dc:creator>Shaun Steele</dc:creator>
  <cp:lastModifiedBy>Stephen Hall</cp:lastModifiedBy>
  <cp:revision>4</cp:revision>
  <dcterms:created xsi:type="dcterms:W3CDTF">2020-06-11T16:39:18Z</dcterms:created>
  <dcterms:modified xsi:type="dcterms:W3CDTF">2020-06-26T12:17:31Z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0x010100C2E0FE8E61BCB04C9DB12611360B4361</vt:lpwstr>
  </property>
</Properties>
</file>