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21"/>
  </p:notesMasterIdLst>
  <p:sldIdLst>
    <p:sldId id="256" r:id="rId4"/>
    <p:sldId id="260" r:id="rId5"/>
    <p:sldId id="274" r:id="rId6"/>
    <p:sldId id="261" r:id="rId7"/>
    <p:sldId id="262" r:id="rId8"/>
    <p:sldId id="263" r:id="rId9"/>
    <p:sldId id="264" r:id="rId10"/>
    <p:sldId id="265" r:id="rId11"/>
    <p:sldId id="276" r:id="rId12"/>
    <p:sldId id="267" r:id="rId13"/>
    <p:sldId id="279" r:id="rId14"/>
    <p:sldId id="269" r:id="rId15"/>
    <p:sldId id="270" r:id="rId16"/>
    <p:sldId id="273" r:id="rId17"/>
    <p:sldId id="282" r:id="rId18"/>
    <p:sldId id="283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AD9FAE-8052-A606-85ED-C99134ED625B}" v="7" dt="2020-06-19T12:28:11.437"/>
    <p1510:client id="{7A1A6A2F-561B-1EEB-2C5A-FB2879E42C0B}" v="219" dt="2020-06-25T10:01:30.091"/>
    <p1510:client id="{A466D380-8D3B-A4CB-B189-907AEE47FB96}" v="2" dt="2020-06-19T12:33:38.840"/>
    <p1510:client id="{BCE69C09-40EA-5AB0-A4DE-E5F231C4FDF5}" v="4" dt="2020-06-25T10:02:41.336"/>
    <p1510:client id="{FE97A0B8-970F-F0E3-312F-202978AAF494}" v="2" dt="2020-06-25T10:07:39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Watson" userId="S::laura.watson@xaverian.ac.uk::e49e65d3-58da-4e6a-87fc-9f7f45cec559" providerId="AD" clId="Web-{7A1A6A2F-561B-1EEB-2C5A-FB2879E42C0B}"/>
    <pc:docChg chg="delSld modSld">
      <pc:chgData name="Laura Watson" userId="S::laura.watson@xaverian.ac.uk::e49e65d3-58da-4e6a-87fc-9f7f45cec559" providerId="AD" clId="Web-{7A1A6A2F-561B-1EEB-2C5A-FB2879E42C0B}" dt="2020-06-25T10:01:30.091" v="208" actId="1076"/>
      <pc:docMkLst>
        <pc:docMk/>
      </pc:docMkLst>
      <pc:sldChg chg="modSp">
        <pc:chgData name="Laura Watson" userId="S::laura.watson@xaverian.ac.uk::e49e65d3-58da-4e6a-87fc-9f7f45cec559" providerId="AD" clId="Web-{7A1A6A2F-561B-1EEB-2C5A-FB2879E42C0B}" dt="2020-06-25T09:57:00.778" v="177"/>
        <pc:sldMkLst>
          <pc:docMk/>
          <pc:sldMk cId="3325608558" sldId="263"/>
        </pc:sldMkLst>
        <pc:graphicFrameChg chg="mod modGraphic">
          <ac:chgData name="Laura Watson" userId="S::laura.watson@xaverian.ac.uk::e49e65d3-58da-4e6a-87fc-9f7f45cec559" providerId="AD" clId="Web-{7A1A6A2F-561B-1EEB-2C5A-FB2879E42C0B}" dt="2020-06-25T09:57:00.778" v="177"/>
          <ac:graphicFrameMkLst>
            <pc:docMk/>
            <pc:sldMk cId="3325608558" sldId="263"/>
            <ac:graphicFrameMk id="5" creationId="{00000000-0000-0000-0000-000000000000}"/>
          </ac:graphicFrameMkLst>
        </pc:graphicFrameChg>
      </pc:sldChg>
      <pc:sldChg chg="addSp delSp modSp">
        <pc:chgData name="Laura Watson" userId="S::laura.watson@xaverian.ac.uk::e49e65d3-58da-4e6a-87fc-9f7f45cec559" providerId="AD" clId="Web-{7A1A6A2F-561B-1EEB-2C5A-FB2879E42C0B}" dt="2020-06-25T10:00:06.122" v="188" actId="1076"/>
        <pc:sldMkLst>
          <pc:docMk/>
          <pc:sldMk cId="236596673" sldId="264"/>
        </pc:sldMkLst>
        <pc:spChg chg="mod">
          <ac:chgData name="Laura Watson" userId="S::laura.watson@xaverian.ac.uk::e49e65d3-58da-4e6a-87fc-9f7f45cec559" providerId="AD" clId="Web-{7A1A6A2F-561B-1EEB-2C5A-FB2879E42C0B}" dt="2020-06-25T09:57:32.622" v="180" actId="20577"/>
          <ac:spMkLst>
            <pc:docMk/>
            <pc:sldMk cId="236596673" sldId="264"/>
            <ac:spMk id="3" creationId="{00000000-0000-0000-0000-000000000000}"/>
          </ac:spMkLst>
        </pc:spChg>
        <pc:picChg chg="add mod">
          <ac:chgData name="Laura Watson" userId="S::laura.watson@xaverian.ac.uk::e49e65d3-58da-4e6a-87fc-9f7f45cec559" providerId="AD" clId="Web-{7A1A6A2F-561B-1EEB-2C5A-FB2879E42C0B}" dt="2020-06-25T10:00:06.122" v="188" actId="1076"/>
          <ac:picMkLst>
            <pc:docMk/>
            <pc:sldMk cId="236596673" sldId="264"/>
            <ac:picMk id="4" creationId="{5BDFCAE0-405A-4F6D-BF1C-FAB1FB086DA8}"/>
          </ac:picMkLst>
        </pc:picChg>
        <pc:picChg chg="del">
          <ac:chgData name="Laura Watson" userId="S::laura.watson@xaverian.ac.uk::e49e65d3-58da-4e6a-87fc-9f7f45cec559" providerId="AD" clId="Web-{7A1A6A2F-561B-1EEB-2C5A-FB2879E42C0B}" dt="2020-06-25T09:59:53.857" v="184"/>
          <ac:picMkLst>
            <pc:docMk/>
            <pc:sldMk cId="236596673" sldId="264"/>
            <ac:picMk id="10" creationId="{00000000-0000-0000-0000-000000000000}"/>
          </ac:picMkLst>
        </pc:picChg>
      </pc:sldChg>
      <pc:sldChg chg="modSp">
        <pc:chgData name="Laura Watson" userId="S::laura.watson@xaverian.ac.uk::e49e65d3-58da-4e6a-87fc-9f7f45cec559" providerId="AD" clId="Web-{7A1A6A2F-561B-1EEB-2C5A-FB2879E42C0B}" dt="2020-06-25T10:00:27.966" v="193" actId="20577"/>
        <pc:sldMkLst>
          <pc:docMk/>
          <pc:sldMk cId="2415186357" sldId="265"/>
        </pc:sldMkLst>
        <pc:spChg chg="mod">
          <ac:chgData name="Laura Watson" userId="S::laura.watson@xaverian.ac.uk::e49e65d3-58da-4e6a-87fc-9f7f45cec559" providerId="AD" clId="Web-{7A1A6A2F-561B-1EEB-2C5A-FB2879E42C0B}" dt="2020-06-25T10:00:27.966" v="193" actId="20577"/>
          <ac:spMkLst>
            <pc:docMk/>
            <pc:sldMk cId="2415186357" sldId="265"/>
            <ac:spMk id="3" creationId="{00000000-0000-0000-0000-000000000000}"/>
          </ac:spMkLst>
        </pc:spChg>
      </pc:sldChg>
      <pc:sldChg chg="del">
        <pc:chgData name="Laura Watson" userId="S::laura.watson@xaverian.ac.uk::e49e65d3-58da-4e6a-87fc-9f7f45cec559" providerId="AD" clId="Web-{7A1A6A2F-561B-1EEB-2C5A-FB2879E42C0B}" dt="2020-06-25T10:00:38.466" v="196"/>
        <pc:sldMkLst>
          <pc:docMk/>
          <pc:sldMk cId="2098106636" sldId="266"/>
        </pc:sldMkLst>
      </pc:sldChg>
      <pc:sldChg chg="del">
        <pc:chgData name="Laura Watson" userId="S::laura.watson@xaverian.ac.uk::e49e65d3-58da-4e6a-87fc-9f7f45cec559" providerId="AD" clId="Web-{7A1A6A2F-561B-1EEB-2C5A-FB2879E42C0B}" dt="2020-06-25T10:00:51.701" v="198"/>
        <pc:sldMkLst>
          <pc:docMk/>
          <pc:sldMk cId="3190127746" sldId="268"/>
        </pc:sldMkLst>
      </pc:sldChg>
      <pc:sldChg chg="delSp modSp">
        <pc:chgData name="Laura Watson" userId="S::laura.watson@xaverian.ac.uk::e49e65d3-58da-4e6a-87fc-9f7f45cec559" providerId="AD" clId="Web-{7A1A6A2F-561B-1EEB-2C5A-FB2879E42C0B}" dt="2020-06-25T10:01:30.091" v="208" actId="1076"/>
        <pc:sldMkLst>
          <pc:docMk/>
          <pc:sldMk cId="2928016074" sldId="269"/>
        </pc:sldMkLst>
        <pc:spChg chg="mod">
          <ac:chgData name="Laura Watson" userId="S::laura.watson@xaverian.ac.uk::e49e65d3-58da-4e6a-87fc-9f7f45cec559" providerId="AD" clId="Web-{7A1A6A2F-561B-1EEB-2C5A-FB2879E42C0B}" dt="2020-06-25T10:01:18.388" v="202" actId="20577"/>
          <ac:spMkLst>
            <pc:docMk/>
            <pc:sldMk cId="2928016074" sldId="269"/>
            <ac:spMk id="3" creationId="{00000000-0000-0000-0000-000000000000}"/>
          </ac:spMkLst>
        </pc:spChg>
        <pc:picChg chg="mod">
          <ac:chgData name="Laura Watson" userId="S::laura.watson@xaverian.ac.uk::e49e65d3-58da-4e6a-87fc-9f7f45cec559" providerId="AD" clId="Web-{7A1A6A2F-561B-1EEB-2C5A-FB2879E42C0B}" dt="2020-06-25T10:01:30.091" v="208" actId="1076"/>
          <ac:picMkLst>
            <pc:docMk/>
            <pc:sldMk cId="2928016074" sldId="269"/>
            <ac:picMk id="5" creationId="{9E08A4B3-9F67-470B-B67E-6C9B6964D8B5}"/>
          </ac:picMkLst>
        </pc:picChg>
        <pc:picChg chg="del">
          <ac:chgData name="Laura Watson" userId="S::laura.watson@xaverian.ac.uk::e49e65d3-58da-4e6a-87fc-9f7f45cec559" providerId="AD" clId="Web-{7A1A6A2F-561B-1EEB-2C5A-FB2879E42C0B}" dt="2020-06-25T10:01:22.623" v="206"/>
          <ac:picMkLst>
            <pc:docMk/>
            <pc:sldMk cId="2928016074" sldId="269"/>
            <ac:picMk id="2050" creationId="{441BB868-4095-44F5-8C45-72CBAEC8C480}"/>
          </ac:picMkLst>
        </pc:picChg>
        <pc:picChg chg="del">
          <ac:chgData name="Laura Watson" userId="S::laura.watson@xaverian.ac.uk::e49e65d3-58da-4e6a-87fc-9f7f45cec559" providerId="AD" clId="Web-{7A1A6A2F-561B-1EEB-2C5A-FB2879E42C0B}" dt="2020-06-25T10:01:23.669" v="207"/>
          <ac:picMkLst>
            <pc:docMk/>
            <pc:sldMk cId="2928016074" sldId="269"/>
            <ac:picMk id="8194" creationId="{00000000-0000-0000-0000-000000000000}"/>
          </ac:picMkLst>
        </pc:picChg>
      </pc:sldChg>
      <pc:sldChg chg="del">
        <pc:chgData name="Laura Watson" userId="S::laura.watson@xaverian.ac.uk::e49e65d3-58da-4e6a-87fc-9f7f45cec559" providerId="AD" clId="Web-{7A1A6A2F-561B-1EEB-2C5A-FB2879E42C0B}" dt="2020-06-25T10:00:41.732" v="197"/>
        <pc:sldMkLst>
          <pc:docMk/>
          <pc:sldMk cId="4005262477" sldId="275"/>
        </pc:sldMkLst>
      </pc:sldChg>
      <pc:sldChg chg="del">
        <pc:chgData name="Laura Watson" userId="S::laura.watson@xaverian.ac.uk::e49e65d3-58da-4e6a-87fc-9f7f45cec559" providerId="AD" clId="Web-{7A1A6A2F-561B-1EEB-2C5A-FB2879E42C0B}" dt="2020-06-25T10:00:53.701" v="199"/>
        <pc:sldMkLst>
          <pc:docMk/>
          <pc:sldMk cId="2412528015" sldId="280"/>
        </pc:sldMkLst>
      </pc:sldChg>
    </pc:docChg>
  </pc:docChgLst>
  <pc:docChgLst>
    <pc:chgData name="Laura Watson" userId="S::laura.watson@xaverian.ac.uk::e49e65d3-58da-4e6a-87fc-9f7f45cec559" providerId="AD" clId="Web-{FE97A0B8-970F-F0E3-312F-202978AAF494}"/>
    <pc:docChg chg="modSld">
      <pc:chgData name="Laura Watson" userId="S::laura.watson@xaverian.ac.uk::e49e65d3-58da-4e6a-87fc-9f7f45cec559" providerId="AD" clId="Web-{FE97A0B8-970F-F0E3-312F-202978AAF494}" dt="2020-06-25T10:07:39.925" v="1" actId="20577"/>
      <pc:docMkLst>
        <pc:docMk/>
      </pc:docMkLst>
      <pc:sldChg chg="modSp">
        <pc:chgData name="Laura Watson" userId="S::laura.watson@xaverian.ac.uk::e49e65d3-58da-4e6a-87fc-9f7f45cec559" providerId="AD" clId="Web-{FE97A0B8-970F-F0E3-312F-202978AAF494}" dt="2020-06-25T10:07:39.925" v="0" actId="20577"/>
        <pc:sldMkLst>
          <pc:docMk/>
          <pc:sldMk cId="1055704459" sldId="270"/>
        </pc:sldMkLst>
        <pc:spChg chg="mod">
          <ac:chgData name="Laura Watson" userId="S::laura.watson@xaverian.ac.uk::e49e65d3-58da-4e6a-87fc-9f7f45cec559" providerId="AD" clId="Web-{FE97A0B8-970F-F0E3-312F-202978AAF494}" dt="2020-06-25T10:07:39.925" v="0" actId="20577"/>
          <ac:spMkLst>
            <pc:docMk/>
            <pc:sldMk cId="1055704459" sldId="270"/>
            <ac:spMk id="2" creationId="{00000000-0000-0000-0000-000000000000}"/>
          </ac:spMkLst>
        </pc:spChg>
      </pc:sldChg>
    </pc:docChg>
  </pc:docChgLst>
  <pc:docChgLst>
    <pc:chgData name="Stephen Hall" userId="S::s.hall@xaverian.ac.uk::9fc9957f-41ce-4bcc-9060-e43be7d83bbd" providerId="AD" clId="Web-{A466D380-8D3B-A4CB-B189-907AEE47FB96}"/>
    <pc:docChg chg="modSld">
      <pc:chgData name="Stephen Hall" userId="S::s.hall@xaverian.ac.uk::9fc9957f-41ce-4bcc-9060-e43be7d83bbd" providerId="AD" clId="Web-{A466D380-8D3B-A4CB-B189-907AEE47FB96}" dt="2020-06-19T12:33:38.840" v="1" actId="1076"/>
      <pc:docMkLst>
        <pc:docMk/>
      </pc:docMkLst>
      <pc:sldChg chg="delSp modSp">
        <pc:chgData name="Stephen Hall" userId="S::s.hall@xaverian.ac.uk::9fc9957f-41ce-4bcc-9060-e43be7d83bbd" providerId="AD" clId="Web-{A466D380-8D3B-A4CB-B189-907AEE47FB96}" dt="2020-06-19T12:33:38.840" v="1" actId="1076"/>
        <pc:sldMkLst>
          <pc:docMk/>
          <pc:sldMk cId="1038466798" sldId="283"/>
        </pc:sldMkLst>
        <pc:picChg chg="mod">
          <ac:chgData name="Stephen Hall" userId="S::s.hall@xaverian.ac.uk::9fc9957f-41ce-4bcc-9060-e43be7d83bbd" providerId="AD" clId="Web-{A466D380-8D3B-A4CB-B189-907AEE47FB96}" dt="2020-06-19T12:33:38.840" v="1" actId="1076"/>
          <ac:picMkLst>
            <pc:docMk/>
            <pc:sldMk cId="1038466798" sldId="283"/>
            <ac:picMk id="2" creationId="{00000000-0000-0000-0000-000000000000}"/>
          </ac:picMkLst>
        </pc:picChg>
        <pc:picChg chg="del">
          <ac:chgData name="Stephen Hall" userId="S::s.hall@xaverian.ac.uk::9fc9957f-41ce-4bcc-9060-e43be7d83bbd" providerId="AD" clId="Web-{A466D380-8D3B-A4CB-B189-907AEE47FB96}" dt="2020-06-19T12:33:34.793" v="0"/>
          <ac:picMkLst>
            <pc:docMk/>
            <pc:sldMk cId="1038466798" sldId="283"/>
            <ac:picMk id="4" creationId="{00000000-0000-0000-0000-000000000000}"/>
          </ac:picMkLst>
        </pc:picChg>
      </pc:sldChg>
    </pc:docChg>
  </pc:docChgLst>
  <pc:docChgLst>
    <pc:chgData name="Stephen Hall" userId="S::s.hall@xaverian.ac.uk::9fc9957f-41ce-4bcc-9060-e43be7d83bbd" providerId="AD" clId="Web-{0DAD9FAE-8052-A606-85ED-C99134ED625B}"/>
    <pc:docChg chg="modSld">
      <pc:chgData name="Stephen Hall" userId="S::s.hall@xaverian.ac.uk::9fc9957f-41ce-4bcc-9060-e43be7d83bbd" providerId="AD" clId="Web-{0DAD9FAE-8052-A606-85ED-C99134ED625B}" dt="2020-06-19T12:28:11.437" v="6"/>
      <pc:docMkLst>
        <pc:docMk/>
      </pc:docMkLst>
      <pc:sldChg chg="addSp delSp modSp">
        <pc:chgData name="Stephen Hall" userId="S::s.hall@xaverian.ac.uk::9fc9957f-41ce-4bcc-9060-e43be7d83bbd" providerId="AD" clId="Web-{0DAD9FAE-8052-A606-85ED-C99134ED625B}" dt="2020-06-19T12:28:11.437" v="6"/>
        <pc:sldMkLst>
          <pc:docMk/>
          <pc:sldMk cId="1038466798" sldId="283"/>
        </pc:sldMkLst>
        <pc:picChg chg="add del mod">
          <ac:chgData name="Stephen Hall" userId="S::s.hall@xaverian.ac.uk::9fc9957f-41ce-4bcc-9060-e43be7d83bbd" providerId="AD" clId="Web-{0DAD9FAE-8052-A606-85ED-C99134ED625B}" dt="2020-06-19T12:28:11.437" v="6"/>
          <ac:picMkLst>
            <pc:docMk/>
            <pc:sldMk cId="1038466798" sldId="283"/>
            <ac:picMk id="4" creationId="{DCA511BD-5E82-4BBB-86A9-E3D1E07B85AE}"/>
          </ac:picMkLst>
        </pc:picChg>
      </pc:sldChg>
    </pc:docChg>
  </pc:docChgLst>
  <pc:docChgLst>
    <pc:chgData name="Laura Watson" userId="S::laura.watson@xaverian.ac.uk::e49e65d3-58da-4e6a-87fc-9f7f45cec559" providerId="AD" clId="Web-{BCE69C09-40EA-5AB0-A4DE-E5F231C4FDF5}"/>
    <pc:docChg chg="modSld">
      <pc:chgData name="Laura Watson" userId="S::laura.watson@xaverian.ac.uk::e49e65d3-58da-4e6a-87fc-9f7f45cec559" providerId="AD" clId="Web-{BCE69C09-40EA-5AB0-A4DE-E5F231C4FDF5}" dt="2020-06-25T10:02:41.336" v="3" actId="1076"/>
      <pc:docMkLst>
        <pc:docMk/>
      </pc:docMkLst>
      <pc:sldChg chg="delSp modSp">
        <pc:chgData name="Laura Watson" userId="S::laura.watson@xaverian.ac.uk::e49e65d3-58da-4e6a-87fc-9f7f45cec559" providerId="AD" clId="Web-{BCE69C09-40EA-5AB0-A4DE-E5F231C4FDF5}" dt="2020-06-25T10:02:41.336" v="3" actId="1076"/>
        <pc:sldMkLst>
          <pc:docMk/>
          <pc:sldMk cId="3016447009" sldId="256"/>
        </pc:sldMkLst>
        <pc:spChg chg="mod">
          <ac:chgData name="Laura Watson" userId="S::laura.watson@xaverian.ac.uk::e49e65d3-58da-4e6a-87fc-9f7f45cec559" providerId="AD" clId="Web-{BCE69C09-40EA-5AB0-A4DE-E5F231C4FDF5}" dt="2020-06-25T10:02:35.836" v="2" actId="1076"/>
          <ac:spMkLst>
            <pc:docMk/>
            <pc:sldMk cId="3016447009" sldId="256"/>
            <ac:spMk id="8" creationId="{00000000-0000-0000-0000-000000000000}"/>
          </ac:spMkLst>
        </pc:spChg>
        <pc:picChg chg="del">
          <ac:chgData name="Laura Watson" userId="S::laura.watson@xaverian.ac.uk::e49e65d3-58da-4e6a-87fc-9f7f45cec559" providerId="AD" clId="Web-{BCE69C09-40EA-5AB0-A4DE-E5F231C4FDF5}" dt="2020-06-25T10:02:26.696" v="0"/>
          <ac:picMkLst>
            <pc:docMk/>
            <pc:sldMk cId="3016447009" sldId="256"/>
            <ac:picMk id="7" creationId="{47CFF6B2-5057-42BD-8C3C-D4857BBA7CCB}"/>
          </ac:picMkLst>
        </pc:picChg>
        <pc:picChg chg="mod">
          <ac:chgData name="Laura Watson" userId="S::laura.watson@xaverian.ac.uk::e49e65d3-58da-4e6a-87fc-9f7f45cec559" providerId="AD" clId="Web-{BCE69C09-40EA-5AB0-A4DE-E5F231C4FDF5}" dt="2020-06-25T10:02:41.336" v="3" actId="1076"/>
          <ac:picMkLst>
            <pc:docMk/>
            <pc:sldMk cId="3016447009" sldId="256"/>
            <ac:picMk id="1026" creationId="{874B5FD1-945C-4AE9-A20B-3B629A5A0C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5A90A-4176-4D97-8417-F020961F258C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5BEB5-93D4-46AB-BB62-1891FE2BA6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5BEB5-93D4-46AB-BB62-1891FE2BA65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53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52BD5-6E56-46A2-BA71-978EBA888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EFBDB-E64A-477E-9061-E61541FA1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CBFD0-D42B-4677-A800-D92F7A049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C9904-BA0A-4754-A2C6-55B32155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6FE45-6E51-4785-A828-81527C2F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12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E10B-8267-4F32-8D27-48028A59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BB123-4391-4062-8146-FD7D8E0E1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CF934-09D9-4EDC-926A-7F0A60F7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8F6B8-2540-4F22-BF29-8B1540C98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E36B7-F45F-4F6B-9A26-40C01AFCA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97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B6AA6-B56C-462C-BCC2-7CC030B37D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C33050-1F02-4036-8CE1-D6152B00E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FF97F-248A-4B9D-A095-E44FAC00E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92D33-D176-48A6-9DFC-2459B4903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138EF-20B4-45E9-A736-12ABF777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691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8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80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8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65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91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07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5396E-7B89-4937-BAD1-FE99D84E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4C5A3-0C92-4284-AF02-9DEDA6FDE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E31E0-022B-47BA-8B14-C1030E951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AE279-0FE2-4E89-9E23-5ACE173A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052BE-16B3-4F8C-A778-DD58AA9D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044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smtClean="0"/>
              <a:t>6/25/2020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46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61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4583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12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680749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1518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7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B1BF-4039-460D-A637-65428CBD720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6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232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70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CF64-39AE-45EB-A465-8D360FD54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AB7E2-93B2-4E37-8404-4A0709CCB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5CFBE-63E7-4FF5-95A9-0B984BDF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38B5E-1B12-460D-8A66-3CF76DA09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60093-5ED0-41E6-9FA4-FA5505CB3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551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403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6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068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90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344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394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139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794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97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32BB-3D6E-46BC-9A64-64A8540D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543A8-0617-49A6-9FC3-EB6637795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DB2FD-EC6B-4F66-AE03-F96D8AAC5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79633-E834-4D4A-8A71-9DF6C555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9A0B9-FC88-4E22-9E47-DC038E22C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62428-964E-463C-986E-DE7DFCCE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60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C7BF-422A-4BFA-8192-E39D20894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111CA-68A7-4252-8C8A-C12D3A1AC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01A3D-0678-4154-94CB-652F6C818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2B7D5-1B27-461D-9B0C-3E5419A1A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68993-6D8E-4EC3-9303-E679A6D7F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051EC1-783D-465D-9489-2D3720D0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F1228-AE7F-4652-B9F9-C9102F90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8578F7-AA4E-4FD0-A1AA-E06F5659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54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9D823-BE07-4F9D-AC9F-C168B0775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1A595-75F5-4B19-8817-9BE98BC9D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16982-CA62-48F0-9526-18099216D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8A1A3-C23C-42F9-B0D8-662DB515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7074D4-D972-4E86-985A-BB305027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D2F9DF-66B7-4198-9A46-A2399B7E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32863-A540-47CD-B941-19562EA9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70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20338-362A-46B4-A56B-BC61A4F2D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DBE53-AF17-4F54-ADF1-90357E01F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3D8BA-3941-4037-BD38-5C23F48E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513B8-2CC1-47FA-BD2A-021BA154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F2BCA-05EB-4D38-8F00-BE1192A6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BED25-2795-4FBF-AE12-DADD5021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59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84DC-A998-4434-849B-F0F9C2E5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BD1D8-1A91-419E-B0D7-25D1EAF3D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562FA-34A9-4635-8F5F-CC8A828B7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F7CEA-C9FF-4E33-8D82-6B8AA04D3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AAAD1-D141-4A3D-B34D-B5FD1FE7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51338-B1BF-4B17-AADA-8F7A076B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83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E5925D-5CFD-4540-8D5C-57045FCA8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E4C11-B69D-4343-BB59-383519998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FD390-FDA9-4DED-AA3F-107CC6F0D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FC33-816F-46A7-AC31-2487A8DEB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BE3E6-EC31-45A4-8CC8-E4A703874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3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8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7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youtu.be/N3qMohseQwY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youtu.be/zxXa9ZlFFl0" TargetMode="External"/><Relationship Id="rId5" Type="http://schemas.openxmlformats.org/officeDocument/2006/relationships/hyperlink" Target="https://youtu.be/AZk1k9FVXkI" TargetMode="External"/><Relationship Id="rId4" Type="http://schemas.openxmlformats.org/officeDocument/2006/relationships/hyperlink" Target="https://youtu.be/sJ1gUh2bmUc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" Type="http://schemas.openxmlformats.org/officeDocument/2006/relationships/video" Target="https://www.youtube.com/embed/kdxP85ouT9c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youtube.com/watch?v=S7chTzRxxrg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5196DC-1423-4253-BFEB-68B6782E9E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6 Ideas We Can Steal From The French Culture | ILA">
            <a:extLst>
              <a:ext uri="{FF2B5EF4-FFF2-40B4-BE49-F238E27FC236}">
                <a16:creationId xmlns:a16="http://schemas.microsoft.com/office/drawing/2014/main" id="{874B5FD1-945C-4AE9-A20B-3B629A5A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82" y="3186689"/>
            <a:ext cx="6674304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Xaverian New Students Day 2020">
            <a:hlinkClick r:id="" action="ppaction://media"/>
            <a:extLst>
              <a:ext uri="{FF2B5EF4-FFF2-40B4-BE49-F238E27FC236}">
                <a16:creationId xmlns:a16="http://schemas.microsoft.com/office/drawing/2014/main" id="{E640C0EB-0C21-4DBD-91EB-B1691EFF6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01786" y="582892"/>
            <a:ext cx="5458399" cy="1821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Segoe UI" panose="020B0502040204020203" pitchFamily="34" charset="0"/>
                <a:cs typeface="Segoe UI" panose="020B0502040204020203" pitchFamily="34" charset="0"/>
              </a:rPr>
              <a:t>French at Xaverian 2020 </a:t>
            </a:r>
          </a:p>
        </p:txBody>
      </p:sp>
    </p:spTree>
    <p:extLst>
      <p:ext uri="{BB962C8B-B14F-4D97-AF65-F5344CB8AC3E}">
        <p14:creationId xmlns:p14="http://schemas.microsoft.com/office/powerpoint/2010/main" val="30164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3778"/>
          </a:xfrm>
        </p:spPr>
        <p:txBody>
          <a:bodyPr/>
          <a:lstStyle/>
          <a:p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Year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75" y="1533378"/>
            <a:ext cx="8596668" cy="2327005"/>
          </a:xfrm>
        </p:spPr>
        <p:txBody>
          <a:bodyPr/>
          <a:lstStyle/>
          <a:p>
            <a:r>
              <a:rPr lang="en-GB" b="1"/>
              <a:t>Diversity and difference </a:t>
            </a:r>
            <a:endParaRPr lang="en-GB"/>
          </a:p>
          <a:p>
            <a:pPr lvl="0"/>
            <a:r>
              <a:rPr lang="en-GB"/>
              <a:t>Migration and integration </a:t>
            </a:r>
          </a:p>
          <a:p>
            <a:pPr lvl="0"/>
            <a:r>
              <a:rPr lang="en-GB"/>
              <a:t>Cultural identity and marginalisation </a:t>
            </a:r>
          </a:p>
          <a:p>
            <a:pPr lvl="0"/>
            <a:r>
              <a:rPr lang="en-GB"/>
              <a:t>Cultural enrichment and celebrating difference </a:t>
            </a:r>
          </a:p>
          <a:p>
            <a:pPr lvl="0"/>
            <a:r>
              <a:rPr lang="en-GB"/>
              <a:t>Discrimination and diversity </a:t>
            </a:r>
          </a:p>
          <a:p>
            <a:endParaRPr lang="en-GB"/>
          </a:p>
        </p:txBody>
      </p:sp>
      <p:pic>
        <p:nvPicPr>
          <p:cNvPr id="6148" name="Picture 4" descr="http://www.ecestaticos.com/image/clipping/be02a7a033cd0091b7aeff6f63d442a1/despedida-de-emigrantes-en-a-coruna-en-1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92" y="3082285"/>
            <a:ext cx="3535285" cy="357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78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315C4-8D41-4D12-A3AA-A468DF1A6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Year Topics-History of France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22794-FA1A-482D-A182-62002D1D9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59144"/>
            <a:ext cx="8596668" cy="2490069"/>
          </a:xfrm>
        </p:spPr>
        <p:txBody>
          <a:bodyPr/>
          <a:lstStyle/>
          <a:p>
            <a:pPr lvl="0">
              <a:buClr>
                <a:srgbClr val="5FCBEF"/>
              </a:buClr>
            </a:pPr>
            <a:r>
              <a:rPr lang="en-GB"/>
              <a:t>France 1940-1950: The Occupation and post-war years-June 1940–May 1945</a:t>
            </a:r>
          </a:p>
          <a:p>
            <a:pPr lvl="0">
              <a:buClr>
                <a:srgbClr val="5FCBEF"/>
              </a:buClr>
            </a:pPr>
            <a:r>
              <a:rPr lang="en-GB"/>
              <a:t>Life in occupied France; the French Resistance-The cultural dimension in occupied France</a:t>
            </a:r>
          </a:p>
          <a:p>
            <a:pPr lvl="0">
              <a:buClr>
                <a:srgbClr val="5FCBEF"/>
              </a:buClr>
            </a:pPr>
            <a:r>
              <a:rPr lang="en-GB"/>
              <a:t>The political context of theatre and cinema productions1945-1950</a:t>
            </a:r>
          </a:p>
          <a:p>
            <a:pPr lvl="0">
              <a:buClr>
                <a:srgbClr val="5FCBEF"/>
              </a:buClr>
            </a:pPr>
            <a:r>
              <a:rPr lang="en-GB"/>
              <a:t>Rebuilding and restructuring society in post-war years</a:t>
            </a: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A36EE54-C00E-445B-BD76-1F49D6851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55" y="3324225"/>
            <a:ext cx="333375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84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Year Topics- Written Texts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7773" y="1930400"/>
            <a:ext cx="8596668" cy="13422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/>
              <a:t>No et Moi- French Novel by Delphin De Vigan</a:t>
            </a:r>
          </a:p>
          <a:p>
            <a:pPr lvl="0"/>
            <a:endParaRPr lang="en-GB"/>
          </a:p>
          <a:p>
            <a:pPr lvl="0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A4B3-9F67-470B-B67E-6C9B6964D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77" y="352069"/>
            <a:ext cx="38100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16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39373"/>
          </a:xfrm>
        </p:spPr>
        <p:txBody>
          <a:bodyPr/>
          <a:lstStyle/>
          <a:p>
            <a:r>
              <a:rPr lang="en-GB"/>
              <a:t>What we require of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48973"/>
            <a:ext cx="8596668" cy="4592390"/>
          </a:xfrm>
        </p:spPr>
        <p:txBody>
          <a:bodyPr/>
          <a:lstStyle/>
          <a:p>
            <a:r>
              <a:rPr lang="en-GB" b="1"/>
              <a:t>Arrive on time for your lessons and hand your assignments in on time.</a:t>
            </a:r>
          </a:p>
          <a:p>
            <a:r>
              <a:rPr lang="en-GB" b="1"/>
              <a:t>Fill in absent/late form if you do not do this, and catch up on work missed.</a:t>
            </a:r>
          </a:p>
          <a:p>
            <a:r>
              <a:rPr lang="en-GB" b="1"/>
              <a:t>Spend at least 4 hours outside the classroom on the subject.</a:t>
            </a:r>
          </a:p>
          <a:p>
            <a:r>
              <a:rPr lang="en-GB" b="1"/>
              <a:t>Attend one hour conversation class with the assistant each week.</a:t>
            </a:r>
          </a:p>
          <a:p>
            <a:r>
              <a:rPr lang="en-GB" b="1"/>
              <a:t>Mobile ‘phones must be switched off.</a:t>
            </a:r>
          </a:p>
          <a:p>
            <a:r>
              <a:rPr lang="en-GB" b="1"/>
              <a:t>Food and drinks are not allowed in the classroom.</a:t>
            </a:r>
          </a:p>
          <a:p>
            <a:r>
              <a:rPr lang="en-GB" b="1"/>
              <a:t>Use foreign language as far as possible in the classroom</a:t>
            </a:r>
          </a:p>
          <a:p>
            <a:r>
              <a:rPr lang="en-GB" b="1"/>
              <a:t>If your teacher is absent, the lesson should be cancelled. Find and Inform another teacher after 10 minutes.</a:t>
            </a:r>
          </a:p>
          <a:p>
            <a:r>
              <a:rPr lang="en-GB" b="1"/>
              <a:t>Enjoy studying!</a:t>
            </a:r>
          </a:p>
          <a:p>
            <a:pPr marL="0" indent="0">
              <a:buNone/>
            </a:pP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1055704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/>
              <a:t>Extra Curricular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59477"/>
            <a:ext cx="5335792" cy="3340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58" y="269846"/>
            <a:ext cx="5271043" cy="3517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5793" y="1758875"/>
            <a:ext cx="12694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T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R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I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P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S 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&amp;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A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L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</a:t>
            </a:r>
            <a:endParaRPr lang="en-GB" sz="2000">
              <a:solidFill>
                <a:prstClr val="black"/>
              </a:solidFill>
              <a:latin typeface="Trebuchet MS" panose="020B0603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BBF8977F-D53A-4161-BFEC-275CC5D4A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805"/>
            <a:ext cx="5335792" cy="2468542"/>
          </a:xfrm>
        </p:spPr>
      </p:pic>
      <p:pic>
        <p:nvPicPr>
          <p:cNvPr id="4" name="Picture 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B7B7329-CB2B-4857-9211-1166373F4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186" y="3788230"/>
            <a:ext cx="5246913" cy="29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15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-2020-06-11-11-05-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551" y="527538"/>
            <a:ext cx="3183941" cy="5625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404947" y="2154114"/>
            <a:ext cx="5890845" cy="2171701"/>
          </a:xfrm>
        </p:spPr>
        <p:txBody>
          <a:bodyPr/>
          <a:lstStyle/>
          <a:p>
            <a:pPr algn="l"/>
            <a:r>
              <a:rPr lang="en-GB" sz="6600"/>
              <a:t>Welcome from Madame Parry</a:t>
            </a:r>
          </a:p>
        </p:txBody>
      </p:sp>
    </p:spTree>
    <p:extLst>
      <p:ext uri="{BB962C8B-B14F-4D97-AF65-F5344CB8AC3E}">
        <p14:creationId xmlns:p14="http://schemas.microsoft.com/office/powerpoint/2010/main" val="53480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3189328" y="6122155"/>
            <a:ext cx="2483175" cy="6977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/>
              <a:t>Madeleine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125504" y="6122155"/>
            <a:ext cx="2483175" cy="69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320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376992" y="6122155"/>
            <a:ext cx="2483175" cy="697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/>
              <a:t>Heidi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96318" y="6122155"/>
            <a:ext cx="2483175" cy="697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/>
              <a:t>Lucy – </a:t>
            </a:r>
            <a:r>
              <a:rPr lang="en-GB" sz="3200"/>
              <a:t>Y13</a:t>
            </a:r>
            <a:endParaRPr lang="en-GB" sz="400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6483185" y="6122155"/>
            <a:ext cx="2483175" cy="697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/>
              <a:t>Joy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7872042" y="6122155"/>
            <a:ext cx="2483175" cy="69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320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96319" y="126990"/>
            <a:ext cx="9557282" cy="9842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800"/>
              <a:t>Hear from our current students…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9376992" y="380999"/>
            <a:ext cx="2483175" cy="6977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/>
              <a:t>Click to Play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r="77337"/>
          <a:stretch/>
        </p:blipFill>
        <p:spPr>
          <a:xfrm>
            <a:off x="127250" y="1161711"/>
            <a:ext cx="2787210" cy="4839375"/>
          </a:xfrm>
          <a:prstGeom prst="rect">
            <a:avLst/>
          </a:prstGeom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 rotWithShape="1">
          <a:blip r:embed="rId3"/>
          <a:srcRect l="24803" r="52742"/>
          <a:stretch/>
        </p:blipFill>
        <p:spPr>
          <a:xfrm>
            <a:off x="3149600" y="1161712"/>
            <a:ext cx="2761673" cy="4839375"/>
          </a:xfrm>
          <a:prstGeom prst="rect">
            <a:avLst/>
          </a:prstGeom>
        </p:spPr>
      </p:pic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 rotWithShape="1">
          <a:blip r:embed="rId3"/>
          <a:srcRect l="50976" r="26193"/>
          <a:stretch/>
        </p:blipFill>
        <p:spPr>
          <a:xfrm>
            <a:off x="6204752" y="1197005"/>
            <a:ext cx="2807854" cy="4839375"/>
          </a:xfrm>
          <a:prstGeom prst="rect">
            <a:avLst/>
          </a:prstGeom>
        </p:spPr>
      </p:pic>
      <p:pic>
        <p:nvPicPr>
          <p:cNvPr id="8" name="Picture 7">
            <a:hlinkClick r:id="rId6"/>
          </p:cNvPr>
          <p:cNvPicPr>
            <a:picLocks noChangeAspect="1"/>
          </p:cNvPicPr>
          <p:nvPr/>
        </p:nvPicPr>
        <p:blipFill rotWithShape="1">
          <a:blip r:embed="rId3"/>
          <a:srcRect l="77375"/>
          <a:stretch/>
        </p:blipFill>
        <p:spPr>
          <a:xfrm>
            <a:off x="9262170" y="1197004"/>
            <a:ext cx="2782590" cy="48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66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75211" y="782513"/>
            <a:ext cx="9209314" cy="3319224"/>
          </a:xfrm>
        </p:spPr>
        <p:txBody>
          <a:bodyPr/>
          <a:lstStyle/>
          <a:p>
            <a:pPr algn="ctr"/>
            <a:r>
              <a:rPr lang="en-GB" sz="8000"/>
              <a:t>See you in September!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33" y="6274554"/>
            <a:ext cx="2483175" cy="697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64459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1"/>
            <a:ext cx="7766936" cy="1646302"/>
          </a:xfrm>
        </p:spPr>
        <p:txBody>
          <a:bodyPr/>
          <a:lstStyle/>
          <a:p>
            <a:r>
              <a:rPr lang="en-GB"/>
              <a:t>Languages A levels at Xaverian </a:t>
            </a:r>
            <a:br>
              <a:rPr lang="en-GB"/>
            </a:b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/>
              <a:t>¿Why study Languages?</a:t>
            </a:r>
          </a:p>
        </p:txBody>
      </p:sp>
    </p:spTree>
    <p:extLst>
      <p:ext uri="{BB962C8B-B14F-4D97-AF65-F5344CB8AC3E}">
        <p14:creationId xmlns:p14="http://schemas.microsoft.com/office/powerpoint/2010/main" val="126147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62400" y="0"/>
            <a:ext cx="8229600" cy="836613"/>
          </a:xfrm>
        </p:spPr>
        <p:txBody>
          <a:bodyPr/>
          <a:lstStyle/>
          <a:p>
            <a:r>
              <a:rPr lang="en-GB"/>
              <a:t>Why study a language?</a:t>
            </a:r>
          </a:p>
        </p:txBody>
      </p:sp>
      <p:pic>
        <p:nvPicPr>
          <p:cNvPr id="4" name="Picture 10" descr="http://us.cdn4.123rf.com/168nwm/skvoor/skvoor0905/skvoor090500048/4863942-thinking-man-and-question-mark-3d-rendered-illust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979" y="582833"/>
            <a:ext cx="2326412" cy="2326412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-2988840" y="-1107504"/>
            <a:ext cx="2736304" cy="379426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broadens our horizons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384033" y="2060848"/>
            <a:ext cx="576064" cy="4680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96001" y="5157192"/>
            <a:ext cx="720080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56040" y="3789040"/>
            <a:ext cx="64807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t1.gstatic.com/images?q=tbn:ANd9GcRaTVbiE_h9kBtxVXqy66xtIl6FIl7WS9PMt7HFA3kLiay7Jad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0138" y="764704"/>
            <a:ext cx="2952328" cy="1800200"/>
          </a:xfrm>
          <a:prstGeom prst="ellipse">
            <a:avLst/>
          </a:prstGeom>
          <a:ln w="63500" cap="rnd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3959" y="4941168"/>
            <a:ext cx="3574531" cy="1916832"/>
          </a:xfrm>
          <a:prstGeom prst="ellipse">
            <a:avLst/>
          </a:prstGeom>
          <a:ln w="63500" cap="rnd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8130" y="2780928"/>
            <a:ext cx="3096344" cy="20660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Rectangle 7"/>
          <p:cNvSpPr/>
          <p:nvPr/>
        </p:nvSpPr>
        <p:spPr>
          <a:xfrm>
            <a:off x="275263" y="5830416"/>
            <a:ext cx="490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GB" dirty="0">
                <a:solidFill>
                  <a:prstClr val="black"/>
                </a:solidFill>
              </a:rPr>
              <a:t>https://www.youtube.com/watch?v=kdxP85ouT9c</a:t>
            </a:r>
          </a:p>
        </p:txBody>
      </p:sp>
      <p:pic>
        <p:nvPicPr>
          <p:cNvPr id="13" name="kdxP85ouT9c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77957" y="3675653"/>
            <a:ext cx="3830690" cy="21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794 C 0.02622 -0.09723 0.06268 -0.11505 0.07518 -0.11505 C 0.15538 -0.11505 0.23768 0.16643 0.23768 0.44791 C 0.23768 0.30509 0.279 0.16643 0.31789 0.16643 C 0.3592 0.16643 0.39827 0.30764 0.39827 0.44791 C 0.39827 0.37754 0.41875 0.30509 0.43941 0.30509 C 0.46007 0.30509 0.48073 0.37592 0.48073 0.44791 C 0.48073 0.4118 0.49098 0.37754 0.50139 0.37754 C 0.51164 0.37754 0.52205 0.41389 0.52205 0.44791 C 0.52205 0.42986 0.52726 0.4118 0.53229 0.4118 C 0.5349 0.4118 0.54254 0.42986 0.54254 0.44791 C 0.54254 0.43889 0.54532 0.42986 0.54792 0.42986 C 0.54792 0.43217 0.55348 0.43889 0.55348 0.44791 C 0.55348 0.44305 0.55348 0.43889 0.55608 0.43889 C 0.55608 0.4412 0.55886 0.44351 0.55886 0.44791 C 0.55886 0.44537 0.55886 0.44305 0.55886 0.4412 C 0.56146 0.4412 0.56146 0.44351 0.56146 0.4456 C 0.56407 0.4456 0.56407 0.44351 0.56407 0.4412 C 0.56702 0.4412 0.56702 0.44351 0.56702 0.4456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0" y="2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Languages A levels at Xaverian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The course you are studying is a linear A level. This means:</a:t>
            </a:r>
          </a:p>
          <a:p>
            <a:r>
              <a:rPr lang="en-GB" sz="2400"/>
              <a:t>You will take all the exams that count towards your A level in the second year.</a:t>
            </a:r>
          </a:p>
          <a:p>
            <a:r>
              <a:rPr lang="en-GB" sz="2400"/>
              <a:t>Occasionally students do AS level languages, if they have a native background or as an extra for very talented students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26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 OF AS AND A- LEVEL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Both the AS and the A- Level exams are made up of 3 parts</a:t>
            </a:r>
          </a:p>
          <a:p>
            <a:r>
              <a:rPr lang="en-GB" sz="2400"/>
              <a:t>SPEAKING 30%</a:t>
            </a:r>
          </a:p>
          <a:p>
            <a:r>
              <a:rPr lang="en-GB" sz="2400"/>
              <a:t>LISTENING, READING AND TRANSLATION: 50%</a:t>
            </a:r>
          </a:p>
          <a:p>
            <a:r>
              <a:rPr lang="en-GB" sz="2400"/>
              <a:t>CRITICAL AND ANALYTICAL RESPONSE IN WRITING ABOUT BOOK/FILM: 20%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682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2684621"/>
              </p:ext>
            </p:extLst>
          </p:nvPr>
        </p:nvGraphicFramePr>
        <p:xfrm>
          <a:off x="871491" y="31290"/>
          <a:ext cx="10449018" cy="6795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3006">
                  <a:extLst>
                    <a:ext uri="{9D8B030D-6E8A-4147-A177-3AD203B41FA5}">
                      <a16:colId xmlns:a16="http://schemas.microsoft.com/office/drawing/2014/main" val="196451149"/>
                    </a:ext>
                  </a:extLst>
                </a:gridCol>
                <a:gridCol w="3441577">
                  <a:extLst>
                    <a:ext uri="{9D8B030D-6E8A-4147-A177-3AD203B41FA5}">
                      <a16:colId xmlns:a16="http://schemas.microsoft.com/office/drawing/2014/main" val="3980681786"/>
                    </a:ext>
                  </a:extLst>
                </a:gridCol>
                <a:gridCol w="3524435">
                  <a:extLst>
                    <a:ext uri="{9D8B030D-6E8A-4147-A177-3AD203B41FA5}">
                      <a16:colId xmlns:a16="http://schemas.microsoft.com/office/drawing/2014/main" val="1371856871"/>
                    </a:ext>
                  </a:extLst>
                </a:gridCol>
              </a:tblGrid>
              <a:tr h="512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AS Exam</a:t>
                      </a:r>
                      <a:endParaRPr lang="en-GB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 Level Exam</a:t>
                      </a:r>
                      <a:endParaRPr lang="en-GB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Key Skills</a:t>
                      </a:r>
                      <a:endParaRPr lang="en-GB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1780328"/>
                  </a:ext>
                </a:extLst>
              </a:tr>
              <a:tr h="29902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Speaking 30%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Discussion of 2 stimulus cards (different themes)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Speaking 30%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Discussion of stimulus card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Presentation and discussion of independent research project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Expressing your ideas clearly, logically and accurately, when you speak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Taking part in a conversation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Demonstrating knowledge and understanding of French-speaking world</a:t>
                      </a:r>
                      <a:endParaRPr lang="en-GB" sz="180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09473"/>
                  </a:ext>
                </a:extLst>
              </a:tr>
              <a:tr h="996738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Written examination:  50% 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Listening, reading and translation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Written examination: 50% 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Listening, reading and translation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Understanding of spoken and written language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Writing  accurately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5636064"/>
                  </a:ext>
                </a:extLst>
              </a:tr>
              <a:tr h="2295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Critical and analytical response in writing: 20%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80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Essay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about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Untouchables</a:t>
                      </a:r>
                      <a:endParaRPr lang="en-GB" sz="180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Critical and analytical response in writing: 20%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80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Essay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about</a:t>
                      </a:r>
                      <a:r>
                        <a:rPr lang="es-E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 a film:  Untouchables</a:t>
                      </a:r>
                      <a:endParaRPr lang="en-GB" sz="180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80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Essay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about</a:t>
                      </a:r>
                      <a:r>
                        <a:rPr lang="es-E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  a </a:t>
                      </a:r>
                      <a:r>
                        <a:rPr lang="es-ES" sz="180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book</a:t>
                      </a:r>
                      <a:r>
                        <a:rPr lang="es-ES" sz="1800">
                          <a:effectLst/>
                          <a:latin typeface="Calibri"/>
                          <a:ea typeface="Calibri" panose="020F0502020204030204" pitchFamily="34" charset="0"/>
                        </a:rPr>
                        <a:t>: No et </a:t>
                      </a:r>
                      <a:r>
                        <a:rPr lang="es-ES" sz="180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Moi</a:t>
                      </a:r>
                      <a:endParaRPr lang="en-GB" sz="180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Demonstrating knowledge and understanding of film (and book) studied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Expressing your ideas clearly, logically and accurately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40839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199" y="5943601"/>
            <a:ext cx="374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(AS Level info for those taking as enrichment qualification)</a:t>
            </a:r>
            <a:endParaRPr lang="en-GB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0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YEAR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06770"/>
            <a:ext cx="7256844" cy="20960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/>
              <a:t>Being a young person in French-speaking society </a:t>
            </a:r>
            <a:endParaRPr lang="en-GB"/>
          </a:p>
          <a:p>
            <a:pPr lvl="0"/>
            <a:r>
              <a:rPr lang="en-GB"/>
              <a:t>Family structures, traditional and modern values, friendships / relationships, citizenship </a:t>
            </a:r>
          </a:p>
          <a:p>
            <a:pPr lvl="0"/>
            <a:r>
              <a:rPr lang="en-GB"/>
              <a:t>Youth trends, issues and personal identity </a:t>
            </a:r>
          </a:p>
          <a:p>
            <a:pPr lvl="0"/>
            <a:r>
              <a:rPr lang="en-GB"/>
              <a:t>Educational and employment opportunities 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463040" y="4135902"/>
            <a:ext cx="2067951" cy="14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2458" y="8284406"/>
            <a:ext cx="4642338" cy="2419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5BDFCAE0-405A-4F6D-BF1C-FAB1FB086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39" y="3403202"/>
            <a:ext cx="4285785" cy="32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YEAR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/>
              <a:t>Understanding the French-speaking world </a:t>
            </a:r>
            <a:endParaRPr lang="en-GB"/>
          </a:p>
          <a:p>
            <a:pPr lvl="0"/>
            <a:r>
              <a:rPr lang="en-GB"/>
              <a:t>Regional culture and heritage in France or countries and communities where these languages are spoken</a:t>
            </a:r>
          </a:p>
          <a:p>
            <a:r>
              <a:rPr lang="en-GB"/>
              <a:t>Literature, art, film and music in the French-speaking world </a:t>
            </a:r>
          </a:p>
          <a:p>
            <a:endParaRPr lang="en-GB"/>
          </a:p>
        </p:txBody>
      </p:sp>
      <p:pic>
        <p:nvPicPr>
          <p:cNvPr id="4098" name="Picture 2" descr="http://www.planetware.com/photos-large/E/spain-granada-alhamb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986" y="3788452"/>
            <a:ext cx="3853782" cy="25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18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YEAR TOPICS- French Film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err="1"/>
              <a:t>Untouchables</a:t>
            </a:r>
            <a:endParaRPr lang="es-ES"/>
          </a:p>
          <a:p>
            <a:pPr lvl="0"/>
            <a:r>
              <a:rPr lang="es-ES">
                <a:hlinkClick r:id="rId2"/>
              </a:rPr>
              <a:t>https://www.youtube.com/watch?v=S7chTzRxxrg</a:t>
            </a:r>
            <a:endParaRPr lang="es-ES"/>
          </a:p>
          <a:p>
            <a:pPr lvl="0"/>
            <a:endParaRPr lang="es-ES"/>
          </a:p>
          <a:p>
            <a:pPr lvl="0"/>
            <a:endParaRPr lang="es-ES"/>
          </a:p>
          <a:p>
            <a:pPr lvl="0"/>
            <a:endParaRPr lang="en-GB"/>
          </a:p>
          <a:p>
            <a:endParaRPr lang="en-GB"/>
          </a:p>
        </p:txBody>
      </p:sp>
      <p:pic>
        <p:nvPicPr>
          <p:cNvPr id="5" name="Picture 4" descr="A picture containing outdoor, road, man, person&#10;&#10;Description automatically generated">
            <a:extLst>
              <a:ext uri="{FF2B5EF4-FFF2-40B4-BE49-F238E27FC236}">
                <a16:creationId xmlns:a16="http://schemas.microsoft.com/office/drawing/2014/main" id="{DA3013A5-CA7F-4605-B432-EE32AAE91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628" y="2667461"/>
            <a:ext cx="4027610" cy="41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5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593</Words>
  <Application>Microsoft Office PowerPoint</Application>
  <PresentationFormat>Widescreen</PresentationFormat>
  <Paragraphs>100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Segoe UI</vt:lpstr>
      <vt:lpstr>Symbol</vt:lpstr>
      <vt:lpstr>Times New Roman</vt:lpstr>
      <vt:lpstr>Trebuchet MS</vt:lpstr>
      <vt:lpstr>Wingdings 3</vt:lpstr>
      <vt:lpstr>Office Theme</vt:lpstr>
      <vt:lpstr>Facet</vt:lpstr>
      <vt:lpstr>1_Office Theme</vt:lpstr>
      <vt:lpstr>PowerPoint Presentation</vt:lpstr>
      <vt:lpstr>Languages A levels at Xaverian  </vt:lpstr>
      <vt:lpstr>Why study a language?</vt:lpstr>
      <vt:lpstr> Languages A levels at Xaverian</vt:lpstr>
      <vt:lpstr>OUTLINE OF AS AND A- LEVEL EXAM</vt:lpstr>
      <vt:lpstr>PowerPoint Presentation</vt:lpstr>
      <vt:lpstr>1st YEAR TOPICS</vt:lpstr>
      <vt:lpstr>1st YEAR TOPICS</vt:lpstr>
      <vt:lpstr>1st YEAR TOPICS- French Film</vt:lpstr>
      <vt:lpstr>2nd Year Topics</vt:lpstr>
      <vt:lpstr>2nd Year Topics-History of France</vt:lpstr>
      <vt:lpstr>2nd Year Topics- Written Texts</vt:lpstr>
      <vt:lpstr>What we require of you</vt:lpstr>
      <vt:lpstr>Extra Curricular</vt:lpstr>
      <vt:lpstr>Welcome from Madame Parry</vt:lpstr>
      <vt:lpstr>PowerPoint Presentation</vt:lpstr>
      <vt:lpstr>See you in September!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Jacques</dc:creator>
  <cp:lastModifiedBy>Stephen Hall</cp:lastModifiedBy>
  <cp:revision>39</cp:revision>
  <dcterms:created xsi:type="dcterms:W3CDTF">2020-06-03T13:16:27Z</dcterms:created>
  <dcterms:modified xsi:type="dcterms:W3CDTF">2020-06-25T14:19:24Z</dcterms:modified>
</cp:coreProperties>
</file>