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57" r:id="rId6"/>
    <p:sldId id="260" r:id="rId7"/>
    <p:sldId id="266" r:id="rId8"/>
    <p:sldId id="268" r:id="rId9"/>
    <p:sldId id="273" r:id="rId10"/>
    <p:sldId id="290" r:id="rId11"/>
    <p:sldId id="293" r:id="rId12"/>
    <p:sldId id="292" r:id="rId13"/>
    <p:sldId id="294" r:id="rId14"/>
    <p:sldId id="295"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6D86C-5FFE-75B5-2CEA-9A1A96E8B350}" v="119" dt="2020-06-25T10:48:44.866"/>
    <p1510:client id="{D30D4D03-E760-7F98-184B-2A3123D42775}" v="2" dt="2020-06-25T14:44:01.479"/>
    <p1510:client id="{F0908454-3E8F-4E66-B98D-167F84E65A39}" v="92" dt="2020-04-01T14:57:36.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napToGrid="0">
      <p:cViewPr varScale="1">
        <p:scale>
          <a:sx n="109" d="100"/>
          <a:sy n="109" d="100"/>
        </p:scale>
        <p:origin x="5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Hall" userId="S::s.hall@xaverian.ac.uk::9fc9957f-41ce-4bcc-9060-e43be7d83bbd" providerId="AD" clId="Web-{D30D4D03-E760-7F98-184B-2A3123D42775}"/>
    <pc:docChg chg="modSld">
      <pc:chgData name="Stephen Hall" userId="S::s.hall@xaverian.ac.uk::9fc9957f-41ce-4bcc-9060-e43be7d83bbd" providerId="AD" clId="Web-{D30D4D03-E760-7F98-184B-2A3123D42775}" dt="2020-06-25T14:44:01.479" v="1" actId="1076"/>
      <pc:docMkLst>
        <pc:docMk/>
      </pc:docMkLst>
      <pc:sldChg chg="modSp">
        <pc:chgData name="Stephen Hall" userId="S::s.hall@xaverian.ac.uk::9fc9957f-41ce-4bcc-9060-e43be7d83bbd" providerId="AD" clId="Web-{D30D4D03-E760-7F98-184B-2A3123D42775}" dt="2020-06-25T14:44:01.479" v="1" actId="1076"/>
        <pc:sldMkLst>
          <pc:docMk/>
          <pc:sldMk cId="905842801" sldId="256"/>
        </pc:sldMkLst>
        <pc:spChg chg="mod">
          <ac:chgData name="Stephen Hall" userId="S::s.hall@xaverian.ac.uk::9fc9957f-41ce-4bcc-9060-e43be7d83bbd" providerId="AD" clId="Web-{D30D4D03-E760-7F98-184B-2A3123D42775}" dt="2020-06-25T14:44:01.479" v="1" actId="1076"/>
          <ac:spMkLst>
            <pc:docMk/>
            <pc:sldMk cId="905842801" sldId="256"/>
            <ac:spMk id="17" creationId="{8E6CF841-5BAE-4EE4-A6D1-188740D1CAE4}"/>
          </ac:spMkLst>
        </pc:spChg>
      </pc:sldChg>
    </pc:docChg>
  </pc:docChgLst>
  <pc:docChgLst>
    <pc:chgData name="Josh LEAPE" userId="3819d370-a8fb-4db4-b25f-767ae739eb88" providerId="ADAL" clId="{F0908454-3E8F-4E66-B98D-167F84E65A39}"/>
    <pc:docChg chg="undo custSel modSld">
      <pc:chgData name="Josh LEAPE" userId="3819d370-a8fb-4db4-b25f-767ae739eb88" providerId="ADAL" clId="{F0908454-3E8F-4E66-B98D-167F84E65A39}" dt="2020-04-03T13:07:51.792" v="288" actId="20577"/>
      <pc:docMkLst>
        <pc:docMk/>
      </pc:docMkLst>
      <pc:sldChg chg="modSp modAnim">
        <pc:chgData name="Josh LEAPE" userId="3819d370-a8fb-4db4-b25f-767ae739eb88" providerId="ADAL" clId="{F0908454-3E8F-4E66-B98D-167F84E65A39}" dt="2020-04-01T14:53:36.777" v="252"/>
        <pc:sldMkLst>
          <pc:docMk/>
          <pc:sldMk cId="1402139425" sldId="257"/>
        </pc:sldMkLst>
        <pc:picChg chg="mod modCrop">
          <ac:chgData name="Josh LEAPE" userId="3819d370-a8fb-4db4-b25f-767ae739eb88" providerId="ADAL" clId="{F0908454-3E8F-4E66-B98D-167F84E65A39}" dt="2020-04-01T14:51:08.285" v="249" actId="18131"/>
          <ac:picMkLst>
            <pc:docMk/>
            <pc:sldMk cId="1402139425" sldId="257"/>
            <ac:picMk id="2" creationId="{05EF126E-C229-4298-BEAA-57E80C58A1F8}"/>
          </ac:picMkLst>
        </pc:picChg>
      </pc:sldChg>
      <pc:sldChg chg="modSp">
        <pc:chgData name="Josh LEAPE" userId="3819d370-a8fb-4db4-b25f-767ae739eb88" providerId="ADAL" clId="{F0908454-3E8F-4E66-B98D-167F84E65A39}" dt="2020-04-01T15:28:35.783" v="256" actId="255"/>
        <pc:sldMkLst>
          <pc:docMk/>
          <pc:sldMk cId="240701992" sldId="260"/>
        </pc:sldMkLst>
        <pc:spChg chg="mod">
          <ac:chgData name="Josh LEAPE" userId="3819d370-a8fb-4db4-b25f-767ae739eb88" providerId="ADAL" clId="{F0908454-3E8F-4E66-B98D-167F84E65A39}" dt="2020-04-01T15:28:35.783" v="256" actId="255"/>
          <ac:spMkLst>
            <pc:docMk/>
            <pc:sldMk cId="240701992" sldId="260"/>
            <ac:spMk id="10" creationId="{0841D044-E9F9-4B20-A1CD-B7434A85CEFA}"/>
          </ac:spMkLst>
        </pc:spChg>
      </pc:sldChg>
      <pc:sldChg chg="addSp delSp modSp delAnim modAnim">
        <pc:chgData name="Josh LEAPE" userId="3819d370-a8fb-4db4-b25f-767ae739eb88" providerId="ADAL" clId="{F0908454-3E8F-4E66-B98D-167F84E65A39}" dt="2020-04-03T13:07:51.792" v="288" actId="20577"/>
        <pc:sldMkLst>
          <pc:docMk/>
          <pc:sldMk cId="70215802" sldId="264"/>
        </pc:sldMkLst>
        <pc:spChg chg="mod">
          <ac:chgData name="Josh LEAPE" userId="3819d370-a8fb-4db4-b25f-767ae739eb88" providerId="ADAL" clId="{F0908454-3E8F-4E66-B98D-167F84E65A39}" dt="2020-04-03T13:07:51.792" v="288" actId="20577"/>
          <ac:spMkLst>
            <pc:docMk/>
            <pc:sldMk cId="70215802" sldId="264"/>
            <ac:spMk id="5" creationId="{89FA2024-8FFA-42FC-9CB8-FAB23E141A15}"/>
          </ac:spMkLst>
        </pc:spChg>
        <pc:picChg chg="del">
          <ac:chgData name="Josh LEAPE" userId="3819d370-a8fb-4db4-b25f-767ae739eb88" providerId="ADAL" clId="{F0908454-3E8F-4E66-B98D-167F84E65A39}" dt="2020-04-01T14:57:10.085" v="253" actId="478"/>
          <ac:picMkLst>
            <pc:docMk/>
            <pc:sldMk cId="70215802" sldId="264"/>
            <ac:picMk id="3" creationId="{00000000-0000-0000-0000-000000000000}"/>
          </ac:picMkLst>
        </pc:picChg>
        <pc:picChg chg="add mod">
          <ac:chgData name="Josh LEAPE" userId="3819d370-a8fb-4db4-b25f-767ae739eb88" providerId="ADAL" clId="{F0908454-3E8F-4E66-B98D-167F84E65A39}" dt="2020-04-01T14:57:26.569" v="255" actId="1076"/>
          <ac:picMkLst>
            <pc:docMk/>
            <pc:sldMk cId="70215802" sldId="264"/>
            <ac:picMk id="9" creationId="{9CB59825-F68C-44CC-A20C-A1D2C5CA0D78}"/>
          </ac:picMkLst>
        </pc:picChg>
      </pc:sldChg>
      <pc:sldChg chg="modSp">
        <pc:chgData name="Josh LEAPE" userId="3819d370-a8fb-4db4-b25f-767ae739eb88" providerId="ADAL" clId="{F0908454-3E8F-4E66-B98D-167F84E65A39}" dt="2020-04-01T15:29:29.596" v="258" actId="255"/>
        <pc:sldMkLst>
          <pc:docMk/>
          <pc:sldMk cId="869014149" sldId="267"/>
        </pc:sldMkLst>
        <pc:spChg chg="mod">
          <ac:chgData name="Josh LEAPE" userId="3819d370-a8fb-4db4-b25f-767ae739eb88" providerId="ADAL" clId="{F0908454-3E8F-4E66-B98D-167F84E65A39}" dt="2020-04-01T15:29:29.596" v="258" actId="255"/>
          <ac:spMkLst>
            <pc:docMk/>
            <pc:sldMk cId="869014149" sldId="267"/>
            <ac:spMk id="2" creationId="{00000000-0000-0000-0000-000000000000}"/>
          </ac:spMkLst>
        </pc:spChg>
      </pc:sldChg>
      <pc:sldChg chg="modSp">
        <pc:chgData name="Josh LEAPE" userId="3819d370-a8fb-4db4-b25f-767ae739eb88" providerId="ADAL" clId="{F0908454-3E8F-4E66-B98D-167F84E65A39}" dt="2020-04-01T15:29:47.872" v="259" actId="255"/>
        <pc:sldMkLst>
          <pc:docMk/>
          <pc:sldMk cId="266219683" sldId="268"/>
        </pc:sldMkLst>
        <pc:spChg chg="mod">
          <ac:chgData name="Josh LEAPE" userId="3819d370-a8fb-4db4-b25f-767ae739eb88" providerId="ADAL" clId="{F0908454-3E8F-4E66-B98D-167F84E65A39}" dt="2020-04-01T15:29:47.872" v="259" actId="255"/>
          <ac:spMkLst>
            <pc:docMk/>
            <pc:sldMk cId="266219683" sldId="268"/>
            <ac:spMk id="2" creationId="{00000000-0000-0000-0000-000000000000}"/>
          </ac:spMkLst>
        </pc:spChg>
      </pc:sldChg>
      <pc:sldChg chg="modSp">
        <pc:chgData name="Josh LEAPE" userId="3819d370-a8fb-4db4-b25f-767ae739eb88" providerId="ADAL" clId="{F0908454-3E8F-4E66-B98D-167F84E65A39}" dt="2020-04-01T15:29:55.851" v="260" actId="255"/>
        <pc:sldMkLst>
          <pc:docMk/>
          <pc:sldMk cId="1745739802" sldId="269"/>
        </pc:sldMkLst>
        <pc:spChg chg="mod">
          <ac:chgData name="Josh LEAPE" userId="3819d370-a8fb-4db4-b25f-767ae739eb88" providerId="ADAL" clId="{F0908454-3E8F-4E66-B98D-167F84E65A39}" dt="2020-04-01T15:29:55.851" v="260" actId="255"/>
          <ac:spMkLst>
            <pc:docMk/>
            <pc:sldMk cId="1745739802" sldId="269"/>
            <ac:spMk id="2" creationId="{00000000-0000-0000-0000-000000000000}"/>
          </ac:spMkLst>
        </pc:spChg>
      </pc:sldChg>
      <pc:sldChg chg="modSp">
        <pc:chgData name="Josh LEAPE" userId="3819d370-a8fb-4db4-b25f-767ae739eb88" providerId="ADAL" clId="{F0908454-3E8F-4E66-B98D-167F84E65A39}" dt="2020-04-01T15:30:05.656" v="264" actId="404"/>
        <pc:sldMkLst>
          <pc:docMk/>
          <pc:sldMk cId="846369061" sldId="270"/>
        </pc:sldMkLst>
        <pc:spChg chg="mod">
          <ac:chgData name="Josh LEAPE" userId="3819d370-a8fb-4db4-b25f-767ae739eb88" providerId="ADAL" clId="{F0908454-3E8F-4E66-B98D-167F84E65A39}" dt="2020-04-01T15:30:05.656" v="264" actId="404"/>
          <ac:spMkLst>
            <pc:docMk/>
            <pc:sldMk cId="846369061" sldId="270"/>
            <ac:spMk id="2" creationId="{00000000-0000-0000-0000-000000000000}"/>
          </ac:spMkLst>
        </pc:spChg>
      </pc:sldChg>
      <pc:sldChg chg="modSp">
        <pc:chgData name="Josh LEAPE" userId="3819d370-a8fb-4db4-b25f-767ae739eb88" providerId="ADAL" clId="{F0908454-3E8F-4E66-B98D-167F84E65A39}" dt="2020-04-01T15:30:12.443" v="268" actId="404"/>
        <pc:sldMkLst>
          <pc:docMk/>
          <pc:sldMk cId="939795272" sldId="271"/>
        </pc:sldMkLst>
        <pc:spChg chg="mod">
          <ac:chgData name="Josh LEAPE" userId="3819d370-a8fb-4db4-b25f-767ae739eb88" providerId="ADAL" clId="{F0908454-3E8F-4E66-B98D-167F84E65A39}" dt="2020-04-01T15:30:12.443" v="268" actId="404"/>
          <ac:spMkLst>
            <pc:docMk/>
            <pc:sldMk cId="939795272" sldId="271"/>
            <ac:spMk id="2" creationId="{00000000-0000-0000-0000-000000000000}"/>
          </ac:spMkLst>
        </pc:spChg>
      </pc:sldChg>
      <pc:sldChg chg="modSp">
        <pc:chgData name="Josh LEAPE" userId="3819d370-a8fb-4db4-b25f-767ae739eb88" providerId="ADAL" clId="{F0908454-3E8F-4E66-B98D-167F84E65A39}" dt="2020-04-01T15:30:25.875" v="272" actId="1076"/>
        <pc:sldMkLst>
          <pc:docMk/>
          <pc:sldMk cId="3992169013" sldId="272"/>
        </pc:sldMkLst>
        <pc:spChg chg="mod">
          <ac:chgData name="Josh LEAPE" userId="3819d370-a8fb-4db4-b25f-767ae739eb88" providerId="ADAL" clId="{F0908454-3E8F-4E66-B98D-167F84E65A39}" dt="2020-04-01T15:30:25.875" v="272" actId="1076"/>
          <ac:spMkLst>
            <pc:docMk/>
            <pc:sldMk cId="3992169013" sldId="272"/>
            <ac:spMk id="6" creationId="{00000000-0000-0000-0000-000000000000}"/>
          </ac:spMkLst>
        </pc:spChg>
      </pc:sldChg>
      <pc:sldChg chg="modSp">
        <pc:chgData name="Josh LEAPE" userId="3819d370-a8fb-4db4-b25f-767ae739eb88" providerId="ADAL" clId="{F0908454-3E8F-4E66-B98D-167F84E65A39}" dt="2020-04-01T15:30:43.524" v="277" actId="1076"/>
        <pc:sldMkLst>
          <pc:docMk/>
          <pc:sldMk cId="3989869731" sldId="273"/>
        </pc:sldMkLst>
        <pc:spChg chg="mod">
          <ac:chgData name="Josh LEAPE" userId="3819d370-a8fb-4db4-b25f-767ae739eb88" providerId="ADAL" clId="{F0908454-3E8F-4E66-B98D-167F84E65A39}" dt="2020-04-01T15:30:43.524" v="277" actId="1076"/>
          <ac:spMkLst>
            <pc:docMk/>
            <pc:sldMk cId="3989869731" sldId="273"/>
            <ac:spMk id="2" creationId="{462B4994-75C5-492B-9930-A97DC8FB11CA}"/>
          </ac:spMkLst>
        </pc:spChg>
      </pc:sldChg>
      <pc:sldChg chg="modSp">
        <pc:chgData name="Josh LEAPE" userId="3819d370-a8fb-4db4-b25f-767ae739eb88" providerId="ADAL" clId="{F0908454-3E8F-4E66-B98D-167F84E65A39}" dt="2020-04-01T15:32:49.250" v="278" actId="2711"/>
        <pc:sldMkLst>
          <pc:docMk/>
          <pc:sldMk cId="2326743555" sldId="275"/>
        </pc:sldMkLst>
        <pc:spChg chg="mod">
          <ac:chgData name="Josh LEAPE" userId="3819d370-a8fb-4db4-b25f-767ae739eb88" providerId="ADAL" clId="{F0908454-3E8F-4E66-B98D-167F84E65A39}" dt="2020-04-01T15:32:49.250" v="278" actId="2711"/>
          <ac:spMkLst>
            <pc:docMk/>
            <pc:sldMk cId="2326743555" sldId="275"/>
            <ac:spMk id="2" creationId="{EC09F529-A8B7-4F0C-B71F-AADF67097603}"/>
          </ac:spMkLst>
        </pc:spChg>
      </pc:sldChg>
    </pc:docChg>
  </pc:docChgLst>
  <pc:docChgLst>
    <pc:chgData name="Josh LEAPE" userId="3819d370-a8fb-4db4-b25f-767ae739eb88" providerId="ADAL" clId="{A2F7329A-F45B-4FE9-8745-19ABDA6FFD62}"/>
    <pc:docChg chg="undo custSel addSld delSld modSld sldOrd modMainMaster">
      <pc:chgData name="Josh LEAPE" userId="3819d370-a8fb-4db4-b25f-767ae739eb88" providerId="ADAL" clId="{A2F7329A-F45B-4FE9-8745-19ABDA6FFD62}" dt="2019-12-18T16:54:05.719" v="10687" actId="14100"/>
      <pc:docMkLst>
        <pc:docMk/>
      </pc:docMkLst>
      <pc:sldChg chg="addSp delSp modSp modTransition">
        <pc:chgData name="Josh LEAPE" userId="3819d370-a8fb-4db4-b25f-767ae739eb88" providerId="ADAL" clId="{A2F7329A-F45B-4FE9-8745-19ABDA6FFD62}" dt="2019-12-17T15:39:26.739" v="10665"/>
        <pc:sldMkLst>
          <pc:docMk/>
          <pc:sldMk cId="905842801" sldId="256"/>
        </pc:sldMkLst>
        <pc:spChg chg="add del mod">
          <ac:chgData name="Josh LEAPE" userId="3819d370-a8fb-4db4-b25f-767ae739eb88" providerId="ADAL" clId="{A2F7329A-F45B-4FE9-8745-19ABDA6FFD62}" dt="2019-12-16T20:26:18.565" v="4452" actId="478"/>
          <ac:spMkLst>
            <pc:docMk/>
            <pc:sldMk cId="905842801" sldId="256"/>
            <ac:spMk id="25" creationId="{BC0720D7-E35F-4EDA-A750-F401F299BBA3}"/>
          </ac:spMkLst>
        </pc:spChg>
        <pc:spChg chg="mod">
          <ac:chgData name="Josh LEAPE" userId="3819d370-a8fb-4db4-b25f-767ae739eb88" providerId="ADAL" clId="{A2F7329A-F45B-4FE9-8745-19ABDA6FFD62}" dt="2019-12-16T20:16:40.534" v="4007" actId="20577"/>
          <ac:spMkLst>
            <pc:docMk/>
            <pc:sldMk cId="905842801" sldId="256"/>
            <ac:spMk id="27" creationId="{C69BEA3B-2285-4F72-95D5-AE4521D7EC8C}"/>
          </ac:spMkLst>
        </pc:spChg>
        <pc:spChg chg="mod">
          <ac:chgData name="Josh LEAPE" userId="3819d370-a8fb-4db4-b25f-767ae739eb88" providerId="ADAL" clId="{A2F7329A-F45B-4FE9-8745-19ABDA6FFD62}" dt="2019-12-16T20:23:53.638" v="4250"/>
          <ac:spMkLst>
            <pc:docMk/>
            <pc:sldMk cId="905842801" sldId="256"/>
            <ac:spMk id="28" creationId="{E7798830-4EAC-4196-A7AD-0858B781A1E2}"/>
          </ac:spMkLst>
        </pc:spChg>
        <pc:spChg chg="mod">
          <ac:chgData name="Josh LEAPE" userId="3819d370-a8fb-4db4-b25f-767ae739eb88" providerId="ADAL" clId="{A2F7329A-F45B-4FE9-8745-19ABDA6FFD62}" dt="2019-12-16T20:24:30.102" v="4275" actId="20577"/>
          <ac:spMkLst>
            <pc:docMk/>
            <pc:sldMk cId="905842801" sldId="256"/>
            <ac:spMk id="29" creationId="{3DA674C0-07E4-4698-98C1-81140E0EFAA6}"/>
          </ac:spMkLst>
        </pc:spChg>
        <pc:spChg chg="mod">
          <ac:chgData name="Josh LEAPE" userId="3819d370-a8fb-4db4-b25f-767ae739eb88" providerId="ADAL" clId="{A2F7329A-F45B-4FE9-8745-19ABDA6FFD62}" dt="2019-12-16T20:25:05.446" v="4312" actId="20577"/>
          <ac:spMkLst>
            <pc:docMk/>
            <pc:sldMk cId="905842801" sldId="256"/>
            <ac:spMk id="30" creationId="{054CF7F6-B9D1-4C1B-9DFE-7E0041E1BF02}"/>
          </ac:spMkLst>
        </pc:spChg>
        <pc:spChg chg="mod">
          <ac:chgData name="Josh LEAPE" userId="3819d370-a8fb-4db4-b25f-767ae739eb88" providerId="ADAL" clId="{A2F7329A-F45B-4FE9-8745-19ABDA6FFD62}" dt="2019-12-16T20:25:24.020" v="4354" actId="20577"/>
          <ac:spMkLst>
            <pc:docMk/>
            <pc:sldMk cId="905842801" sldId="256"/>
            <ac:spMk id="31" creationId="{3317CA58-FE6D-41C6-A9D0-3743560164C7}"/>
          </ac:spMkLst>
        </pc:spChg>
        <pc:spChg chg="mod">
          <ac:chgData name="Josh LEAPE" userId="3819d370-a8fb-4db4-b25f-767ae739eb88" providerId="ADAL" clId="{A2F7329A-F45B-4FE9-8745-19ABDA6FFD62}" dt="2019-12-16T20:25:43.536" v="4394" actId="20577"/>
          <ac:spMkLst>
            <pc:docMk/>
            <pc:sldMk cId="905842801" sldId="256"/>
            <ac:spMk id="32" creationId="{446124D3-68CB-4EDB-9E5F-194B2C9667DF}"/>
          </ac:spMkLst>
        </pc:spChg>
        <pc:spChg chg="mod">
          <ac:chgData name="Josh LEAPE" userId="3819d370-a8fb-4db4-b25f-767ae739eb88" providerId="ADAL" clId="{A2F7329A-F45B-4FE9-8745-19ABDA6FFD62}" dt="2019-12-16T20:26:15.706" v="4451" actId="20577"/>
          <ac:spMkLst>
            <pc:docMk/>
            <pc:sldMk cId="905842801" sldId="256"/>
            <ac:spMk id="33" creationId="{F0BFF39D-C13B-43CF-815A-8E6ED2D35D14}"/>
          </ac:spMkLst>
        </pc:spChg>
        <pc:spChg chg="mod">
          <ac:chgData name="Josh LEAPE" userId="3819d370-a8fb-4db4-b25f-767ae739eb88" providerId="ADAL" clId="{A2F7329A-F45B-4FE9-8745-19ABDA6FFD62}" dt="2019-12-16T20:23:53.891" v="4251"/>
          <ac:spMkLst>
            <pc:docMk/>
            <pc:sldMk cId="905842801" sldId="256"/>
            <ac:spMk id="35" creationId="{76C2AEEB-FA9C-494F-9779-4B507C4F012D}"/>
          </ac:spMkLst>
        </pc:spChg>
        <pc:spChg chg="mod">
          <ac:chgData name="Josh LEAPE" userId="3819d370-a8fb-4db4-b25f-767ae739eb88" providerId="ADAL" clId="{A2F7329A-F45B-4FE9-8745-19ABDA6FFD62}" dt="2019-12-16T20:24:35.970" v="4285" actId="20577"/>
          <ac:spMkLst>
            <pc:docMk/>
            <pc:sldMk cId="905842801" sldId="256"/>
            <ac:spMk id="36" creationId="{6D2769F6-26CC-4A49-96A2-6CAE2F03CDFF}"/>
          </ac:spMkLst>
        </pc:spChg>
        <pc:spChg chg="mod">
          <ac:chgData name="Josh LEAPE" userId="3819d370-a8fb-4db4-b25f-767ae739eb88" providerId="ADAL" clId="{A2F7329A-F45B-4FE9-8745-19ABDA6FFD62}" dt="2019-12-16T20:25:10.504" v="4324" actId="20577"/>
          <ac:spMkLst>
            <pc:docMk/>
            <pc:sldMk cId="905842801" sldId="256"/>
            <ac:spMk id="37" creationId="{0F6ECAF8-C34D-4396-91D9-3E0F21A7CF05}"/>
          </ac:spMkLst>
        </pc:spChg>
        <pc:spChg chg="mod">
          <ac:chgData name="Josh LEAPE" userId="3819d370-a8fb-4db4-b25f-767ae739eb88" providerId="ADAL" clId="{A2F7329A-F45B-4FE9-8745-19ABDA6FFD62}" dt="2019-12-16T20:25:30.084" v="4366" actId="20577"/>
          <ac:spMkLst>
            <pc:docMk/>
            <pc:sldMk cId="905842801" sldId="256"/>
            <ac:spMk id="38" creationId="{5BB721AB-BE97-4576-9430-ADCF87580B87}"/>
          </ac:spMkLst>
        </pc:spChg>
        <pc:spChg chg="mod">
          <ac:chgData name="Josh LEAPE" userId="3819d370-a8fb-4db4-b25f-767ae739eb88" providerId="ADAL" clId="{A2F7329A-F45B-4FE9-8745-19ABDA6FFD62}" dt="2019-12-16T20:25:54.238" v="4418" actId="20577"/>
          <ac:spMkLst>
            <pc:docMk/>
            <pc:sldMk cId="905842801" sldId="256"/>
            <ac:spMk id="39" creationId="{F78AAACD-E717-498B-9294-1FFBB6D86F89}"/>
          </ac:spMkLst>
        </pc:spChg>
        <pc:spChg chg="mod">
          <ac:chgData name="Josh LEAPE" userId="3819d370-a8fb-4db4-b25f-767ae739eb88" providerId="ADAL" clId="{A2F7329A-F45B-4FE9-8745-19ABDA6FFD62}" dt="2019-12-16T20:16:49.835" v="4024" actId="20577"/>
          <ac:spMkLst>
            <pc:docMk/>
            <pc:sldMk cId="905842801" sldId="256"/>
            <ac:spMk id="41" creationId="{27D50FF7-E22A-45FE-A0EA-11D7A3BEE2E2}"/>
          </ac:spMkLst>
        </pc:spChg>
        <pc:spChg chg="mod">
          <ac:chgData name="Josh LEAPE" userId="3819d370-a8fb-4db4-b25f-767ae739eb88" providerId="ADAL" clId="{A2F7329A-F45B-4FE9-8745-19ABDA6FFD62}" dt="2019-12-16T20:24:42.270" v="4297" actId="20577"/>
          <ac:spMkLst>
            <pc:docMk/>
            <pc:sldMk cId="905842801" sldId="256"/>
            <ac:spMk id="42" creationId="{FEA3F6F9-0C08-4438-9A7E-EE5C1EC7CC0E}"/>
          </ac:spMkLst>
        </pc:spChg>
        <pc:spChg chg="mod">
          <ac:chgData name="Josh LEAPE" userId="3819d370-a8fb-4db4-b25f-767ae739eb88" providerId="ADAL" clId="{A2F7329A-F45B-4FE9-8745-19ABDA6FFD62}" dt="2019-12-16T20:23:54.687" v="4255"/>
          <ac:spMkLst>
            <pc:docMk/>
            <pc:sldMk cId="905842801" sldId="256"/>
            <ac:spMk id="43" creationId="{900752FB-37A4-4E06-9C5E-A33070C8CB6B}"/>
          </ac:spMkLst>
        </pc:spChg>
        <pc:spChg chg="mod">
          <ac:chgData name="Josh LEAPE" userId="3819d370-a8fb-4db4-b25f-767ae739eb88" providerId="ADAL" clId="{A2F7329A-F45B-4FE9-8745-19ABDA6FFD62}" dt="2019-12-16T20:25:16.994" v="4338" actId="20577"/>
          <ac:spMkLst>
            <pc:docMk/>
            <pc:sldMk cId="905842801" sldId="256"/>
            <ac:spMk id="44" creationId="{AA7C7F19-DBC6-4730-B435-694AF44CA3AC}"/>
          </ac:spMkLst>
        </pc:spChg>
        <pc:spChg chg="mod">
          <ac:chgData name="Josh LEAPE" userId="3819d370-a8fb-4db4-b25f-767ae739eb88" providerId="ADAL" clId="{A2F7329A-F45B-4FE9-8745-19ABDA6FFD62}" dt="2019-12-16T20:25:36.667" v="4380" actId="20577"/>
          <ac:spMkLst>
            <pc:docMk/>
            <pc:sldMk cId="905842801" sldId="256"/>
            <ac:spMk id="45" creationId="{36A855D1-9F64-4110-B286-A3B1B99454E6}"/>
          </ac:spMkLst>
        </pc:spChg>
        <pc:spChg chg="mod">
          <ac:chgData name="Josh LEAPE" userId="3819d370-a8fb-4db4-b25f-767ae739eb88" providerId="ADAL" clId="{A2F7329A-F45B-4FE9-8745-19ABDA6FFD62}" dt="2019-12-16T20:26:09.219" v="4440" actId="20577"/>
          <ac:spMkLst>
            <pc:docMk/>
            <pc:sldMk cId="905842801" sldId="256"/>
            <ac:spMk id="46" creationId="{C33D7271-B095-4A7D-BA87-140DD4361B73}"/>
          </ac:spMkLst>
        </pc:spChg>
        <pc:picChg chg="mod">
          <ac:chgData name="Josh LEAPE" userId="3819d370-a8fb-4db4-b25f-767ae739eb88" providerId="ADAL" clId="{A2F7329A-F45B-4FE9-8745-19ABDA6FFD62}" dt="2019-12-16T20:27:44.753" v="4467"/>
          <ac:picMkLst>
            <pc:docMk/>
            <pc:sldMk cId="905842801" sldId="256"/>
            <ac:picMk id="6" creationId="{00000000-0000-0000-0000-000000000000}"/>
          </ac:picMkLst>
        </pc:picChg>
        <pc:picChg chg="mod">
          <ac:chgData name="Josh LEAPE" userId="3819d370-a8fb-4db4-b25f-767ae739eb88" providerId="ADAL" clId="{A2F7329A-F45B-4FE9-8745-19ABDA6FFD62}" dt="2019-12-11T15:54:40.604" v="2700"/>
          <ac:picMkLst>
            <pc:docMk/>
            <pc:sldMk cId="905842801" sldId="256"/>
            <ac:picMk id="47" creationId="{00000000-0000-0000-0000-000000000000}"/>
          </ac:picMkLst>
        </pc:picChg>
      </pc:sldChg>
      <pc:sldChg chg="addSp modSp modTransition modAnim">
        <pc:chgData name="Josh LEAPE" userId="3819d370-a8fb-4db4-b25f-767ae739eb88" providerId="ADAL" clId="{A2F7329A-F45B-4FE9-8745-19ABDA6FFD62}" dt="2019-12-18T16:54:05.719" v="10687" actId="14100"/>
        <pc:sldMkLst>
          <pc:docMk/>
          <pc:sldMk cId="1402139425" sldId="257"/>
        </pc:sldMkLst>
        <pc:spChg chg="mod">
          <ac:chgData name="Josh LEAPE" userId="3819d370-a8fb-4db4-b25f-767ae739eb88" providerId="ADAL" clId="{A2F7329A-F45B-4FE9-8745-19ABDA6FFD62}" dt="2019-12-16T20:16:25.568" v="4006" actId="20577"/>
          <ac:spMkLst>
            <pc:docMk/>
            <pc:sldMk cId="1402139425" sldId="257"/>
            <ac:spMk id="12" creationId="{00000000-0000-0000-0000-000000000000}"/>
          </ac:spMkLst>
        </pc:spChg>
        <pc:spChg chg="mod">
          <ac:chgData name="Josh LEAPE" userId="3819d370-a8fb-4db4-b25f-767ae739eb88" providerId="ADAL" clId="{A2F7329A-F45B-4FE9-8745-19ABDA6FFD62}" dt="2019-12-11T15:05:04.412" v="1362" actId="20577"/>
          <ac:spMkLst>
            <pc:docMk/>
            <pc:sldMk cId="1402139425" sldId="257"/>
            <ac:spMk id="13" creationId="{00000000-0000-0000-0000-000000000000}"/>
          </ac:spMkLst>
        </pc:spChg>
        <pc:picChg chg="add mod">
          <ac:chgData name="Josh LEAPE" userId="3819d370-a8fb-4db4-b25f-767ae739eb88" providerId="ADAL" clId="{A2F7329A-F45B-4FE9-8745-19ABDA6FFD62}" dt="2019-12-18T16:54:05.719" v="10687" actId="14100"/>
          <ac:picMkLst>
            <pc:docMk/>
            <pc:sldMk cId="1402139425" sldId="257"/>
            <ac:picMk id="2" creationId="{05EF126E-C229-4298-BEAA-57E80C58A1F8}"/>
          </ac:picMkLst>
        </pc:picChg>
        <pc:picChg chg="mod">
          <ac:chgData name="Josh LEAPE" userId="3819d370-a8fb-4db4-b25f-767ae739eb88" providerId="ADAL" clId="{A2F7329A-F45B-4FE9-8745-19ABDA6FFD62}" dt="2019-12-11T15:55:01.638" v="2703"/>
          <ac:picMkLst>
            <pc:docMk/>
            <pc:sldMk cId="1402139425" sldId="257"/>
            <ac:picMk id="10" creationId="{00000000-0000-0000-0000-000000000000}"/>
          </ac:picMkLst>
        </pc:picChg>
        <pc:picChg chg="mod">
          <ac:chgData name="Josh LEAPE" userId="3819d370-a8fb-4db4-b25f-767ae739eb88" providerId="ADAL" clId="{A2F7329A-F45B-4FE9-8745-19ABDA6FFD62}" dt="2019-12-18T16:20:15.091" v="10677" actId="1076"/>
          <ac:picMkLst>
            <pc:docMk/>
            <pc:sldMk cId="1402139425" sldId="257"/>
            <ac:picMk id="11" creationId="{00000000-0000-0000-0000-000000000000}"/>
          </ac:picMkLst>
        </pc:picChg>
        <pc:picChg chg="mod">
          <ac:chgData name="Josh LEAPE" userId="3819d370-a8fb-4db4-b25f-767ae739eb88" providerId="ADAL" clId="{A2F7329A-F45B-4FE9-8745-19ABDA6FFD62}" dt="2019-12-11T15:54:55.798" v="2702"/>
          <ac:picMkLst>
            <pc:docMk/>
            <pc:sldMk cId="1402139425" sldId="257"/>
            <ac:picMk id="26" creationId="{00000000-0000-0000-0000-000000000000}"/>
          </ac:picMkLst>
        </pc:picChg>
        <pc:picChg chg="mod">
          <ac:chgData name="Josh LEAPE" userId="3819d370-a8fb-4db4-b25f-767ae739eb88" providerId="ADAL" clId="{A2F7329A-F45B-4FE9-8745-19ABDA6FFD62}" dt="2019-12-11T15:54:50.531" v="2701"/>
          <ac:picMkLst>
            <pc:docMk/>
            <pc:sldMk cId="1402139425" sldId="257"/>
            <ac:picMk id="47" creationId="{00000000-0000-0000-0000-000000000000}"/>
          </ac:picMkLst>
        </pc:picChg>
      </pc:sldChg>
      <pc:sldChg chg="addSp delSp modSp modTransition">
        <pc:chgData name="Josh LEAPE" userId="3819d370-a8fb-4db4-b25f-767ae739eb88" providerId="ADAL" clId="{A2F7329A-F45B-4FE9-8745-19ABDA6FFD62}" dt="2019-12-17T15:39:26.739" v="10665"/>
        <pc:sldMkLst>
          <pc:docMk/>
          <pc:sldMk cId="1209716712" sldId="258"/>
        </pc:sldMkLst>
        <pc:spChg chg="add del mod">
          <ac:chgData name="Josh LEAPE" userId="3819d370-a8fb-4db4-b25f-767ae739eb88" providerId="ADAL" clId="{A2F7329A-F45B-4FE9-8745-19ABDA6FFD62}" dt="2019-12-17T14:43:44.834" v="7418" actId="767"/>
          <ac:spMkLst>
            <pc:docMk/>
            <pc:sldMk cId="1209716712" sldId="258"/>
            <ac:spMk id="2" creationId="{977C51E4-8117-4497-822D-5712EA147A6D}"/>
          </ac:spMkLst>
        </pc:spChg>
        <pc:spChg chg="mod ord">
          <ac:chgData name="Josh LEAPE" userId="3819d370-a8fb-4db4-b25f-767ae739eb88" providerId="ADAL" clId="{A2F7329A-F45B-4FE9-8745-19ABDA6FFD62}" dt="2019-12-17T14:43:46.533" v="7424" actId="171"/>
          <ac:spMkLst>
            <pc:docMk/>
            <pc:sldMk cId="1209716712" sldId="258"/>
            <ac:spMk id="13" creationId="{00000000-0000-0000-0000-000000000000}"/>
          </ac:spMkLst>
        </pc:spChg>
        <pc:picChg chg="mod">
          <ac:chgData name="Josh LEAPE" userId="3819d370-a8fb-4db4-b25f-767ae739eb88" providerId="ADAL" clId="{A2F7329A-F45B-4FE9-8745-19ABDA6FFD62}" dt="2019-12-11T15:08:42.042" v="1382" actId="1076"/>
          <ac:picMkLst>
            <pc:docMk/>
            <pc:sldMk cId="1209716712" sldId="258"/>
            <ac:picMk id="4" creationId="{00000000-0000-0000-0000-000000000000}"/>
          </ac:picMkLst>
        </pc:picChg>
        <pc:picChg chg="mod">
          <ac:chgData name="Josh LEAPE" userId="3819d370-a8fb-4db4-b25f-767ae739eb88" providerId="ADAL" clId="{A2F7329A-F45B-4FE9-8745-19ABDA6FFD62}" dt="2019-12-11T15:55:09.597" v="2704"/>
          <ac:picMkLst>
            <pc:docMk/>
            <pc:sldMk cId="1209716712" sldId="258"/>
            <ac:picMk id="10" creationId="{00000000-0000-0000-0000-000000000000}"/>
          </ac:picMkLst>
        </pc:picChg>
        <pc:picChg chg="mod">
          <ac:chgData name="Josh LEAPE" userId="3819d370-a8fb-4db4-b25f-767ae739eb88" providerId="ADAL" clId="{A2F7329A-F45B-4FE9-8745-19ABDA6FFD62}" dt="2019-12-11T15:56:36.935" v="2728"/>
          <ac:picMkLst>
            <pc:docMk/>
            <pc:sldMk cId="1209716712" sldId="258"/>
            <ac:picMk id="26" creationId="{00000000-0000-0000-0000-000000000000}"/>
          </ac:picMkLst>
        </pc:picChg>
        <pc:picChg chg="mod">
          <ac:chgData name="Josh LEAPE" userId="3819d370-a8fb-4db4-b25f-767ae739eb88" providerId="ADAL" clId="{A2F7329A-F45B-4FE9-8745-19ABDA6FFD62}" dt="2019-12-11T15:56:43.327" v="2729"/>
          <ac:picMkLst>
            <pc:docMk/>
            <pc:sldMk cId="1209716712" sldId="258"/>
            <ac:picMk id="47" creationId="{00000000-0000-0000-0000-000000000000}"/>
          </ac:picMkLst>
        </pc:picChg>
        <pc:picChg chg="add del mod">
          <ac:chgData name="Josh LEAPE" userId="3819d370-a8fb-4db4-b25f-767ae739eb88" providerId="ADAL" clId="{A2F7329A-F45B-4FE9-8745-19ABDA6FFD62}" dt="2019-12-17T14:43:47.452" v="7427"/>
          <ac:picMkLst>
            <pc:docMk/>
            <pc:sldMk cId="1209716712" sldId="258"/>
            <ac:picMk id="3074" creationId="{B4D2A1C2-4786-4D3D-906E-BCF960785CAD}"/>
          </ac:picMkLst>
        </pc:picChg>
        <pc:picChg chg="add del mod">
          <ac:chgData name="Josh LEAPE" userId="3819d370-a8fb-4db4-b25f-767ae739eb88" providerId="ADAL" clId="{A2F7329A-F45B-4FE9-8745-19ABDA6FFD62}" dt="2019-12-17T14:43:43.289" v="7412"/>
          <ac:picMkLst>
            <pc:docMk/>
            <pc:sldMk cId="1209716712" sldId="258"/>
            <ac:picMk id="3076" creationId="{B57F51F8-DBD9-4E0B-9968-DF3B252E4097}"/>
          </ac:picMkLst>
        </pc:picChg>
      </pc:sldChg>
      <pc:sldChg chg="addSp delSp modSp modTransition">
        <pc:chgData name="Josh LEAPE" userId="3819d370-a8fb-4db4-b25f-767ae739eb88" providerId="ADAL" clId="{A2F7329A-F45B-4FE9-8745-19ABDA6FFD62}" dt="2019-12-17T15:39:26.739" v="10665"/>
        <pc:sldMkLst>
          <pc:docMk/>
          <pc:sldMk cId="2700331837" sldId="259"/>
        </pc:sldMkLst>
        <pc:spChg chg="add mod">
          <ac:chgData name="Josh LEAPE" userId="3819d370-a8fb-4db4-b25f-767ae739eb88" providerId="ADAL" clId="{A2F7329A-F45B-4FE9-8745-19ABDA6FFD62}" dt="2019-12-17T13:49:27.088" v="5171" actId="1076"/>
          <ac:spMkLst>
            <pc:docMk/>
            <pc:sldMk cId="2700331837" sldId="259"/>
            <ac:spMk id="2" creationId="{3F651BFD-3D93-4B36-B9A8-7C7B315EB5E6}"/>
          </ac:spMkLst>
        </pc:spChg>
        <pc:spChg chg="add mod">
          <ac:chgData name="Josh LEAPE" userId="3819d370-a8fb-4db4-b25f-767ae739eb88" providerId="ADAL" clId="{A2F7329A-F45B-4FE9-8745-19ABDA6FFD62}" dt="2019-12-17T13:49:31.262" v="5172" actId="1076"/>
          <ac:spMkLst>
            <pc:docMk/>
            <pc:sldMk cId="2700331837" sldId="259"/>
            <ac:spMk id="3" creationId="{F0B13A4E-55CC-47A1-A31B-53274F16381D}"/>
          </ac:spMkLst>
        </pc:spChg>
        <pc:spChg chg="mod">
          <ac:chgData name="Josh LEAPE" userId="3819d370-a8fb-4db4-b25f-767ae739eb88" providerId="ADAL" clId="{A2F7329A-F45B-4FE9-8745-19ABDA6FFD62}" dt="2019-12-17T13:49:22.523" v="5170" actId="14100"/>
          <ac:spMkLst>
            <pc:docMk/>
            <pc:sldMk cId="2700331837" sldId="259"/>
            <ac:spMk id="8" creationId="{00000000-0000-0000-0000-000000000000}"/>
          </ac:spMkLst>
        </pc:spChg>
        <pc:spChg chg="mod">
          <ac:chgData name="Josh LEAPE" userId="3819d370-a8fb-4db4-b25f-767ae739eb88" providerId="ADAL" clId="{A2F7329A-F45B-4FE9-8745-19ABDA6FFD62}" dt="2019-12-17T13:49:17.088" v="5168" actId="14100"/>
          <ac:spMkLst>
            <pc:docMk/>
            <pc:sldMk cId="2700331837" sldId="259"/>
            <ac:spMk id="13" creationId="{00000000-0000-0000-0000-000000000000}"/>
          </ac:spMkLst>
        </pc:spChg>
        <pc:picChg chg="del">
          <ac:chgData name="Josh LEAPE" userId="3819d370-a8fb-4db4-b25f-767ae739eb88" providerId="ADAL" clId="{A2F7329A-F45B-4FE9-8745-19ABDA6FFD62}" dt="2019-12-11T15:09:02.373" v="1384" actId="478"/>
          <ac:picMkLst>
            <pc:docMk/>
            <pc:sldMk cId="2700331837" sldId="259"/>
            <ac:picMk id="2" creationId="{00000000-0000-0000-0000-000000000000}"/>
          </ac:picMkLst>
        </pc:picChg>
        <pc:picChg chg="mod">
          <ac:chgData name="Josh LEAPE" userId="3819d370-a8fb-4db4-b25f-767ae739eb88" providerId="ADAL" clId="{A2F7329A-F45B-4FE9-8745-19ABDA6FFD62}" dt="2019-12-17T13:47:11.357" v="4878" actId="1076"/>
          <ac:picMkLst>
            <pc:docMk/>
            <pc:sldMk cId="2700331837" sldId="259"/>
            <ac:picMk id="4" creationId="{00000000-0000-0000-0000-000000000000}"/>
          </ac:picMkLst>
        </pc:picChg>
        <pc:picChg chg="del">
          <ac:chgData name="Josh LEAPE" userId="3819d370-a8fb-4db4-b25f-767ae739eb88" providerId="ADAL" clId="{A2F7329A-F45B-4FE9-8745-19ABDA6FFD62}" dt="2019-12-11T15:55:13.493" v="2705" actId="478"/>
          <ac:picMkLst>
            <pc:docMk/>
            <pc:sldMk cId="2700331837" sldId="259"/>
            <ac:picMk id="10" creationId="{00000000-0000-0000-0000-000000000000}"/>
          </ac:picMkLst>
        </pc:picChg>
        <pc:picChg chg="add">
          <ac:chgData name="Josh LEAPE" userId="3819d370-a8fb-4db4-b25f-767ae739eb88" providerId="ADAL" clId="{A2F7329A-F45B-4FE9-8745-19ABDA6FFD62}" dt="2019-12-11T15:55:13.829" v="2706"/>
          <ac:picMkLst>
            <pc:docMk/>
            <pc:sldMk cId="2700331837" sldId="259"/>
            <ac:picMk id="11" creationId="{84C11A2D-FC23-4A04-8BAE-E8512C402228}"/>
          </ac:picMkLst>
        </pc:picChg>
        <pc:picChg chg="mod">
          <ac:chgData name="Josh LEAPE" userId="3819d370-a8fb-4db4-b25f-767ae739eb88" providerId="ADAL" clId="{A2F7329A-F45B-4FE9-8745-19ABDA6FFD62}" dt="2019-12-11T15:56:51.747" v="2730"/>
          <ac:picMkLst>
            <pc:docMk/>
            <pc:sldMk cId="2700331837" sldId="259"/>
            <ac:picMk id="26" creationId="{00000000-0000-0000-0000-000000000000}"/>
          </ac:picMkLst>
        </pc:picChg>
        <pc:picChg chg="mod">
          <ac:chgData name="Josh LEAPE" userId="3819d370-a8fb-4db4-b25f-767ae739eb88" providerId="ADAL" clId="{A2F7329A-F45B-4FE9-8745-19ABDA6FFD62}" dt="2019-12-11T15:56:57.019" v="2731"/>
          <ac:picMkLst>
            <pc:docMk/>
            <pc:sldMk cId="2700331837" sldId="259"/>
            <ac:picMk id="47" creationId="{00000000-0000-0000-0000-000000000000}"/>
          </ac:picMkLst>
        </pc:picChg>
        <pc:picChg chg="add mod">
          <ac:chgData name="Josh LEAPE" userId="3819d370-a8fb-4db4-b25f-767ae739eb88" providerId="ADAL" clId="{A2F7329A-F45B-4FE9-8745-19ABDA6FFD62}" dt="2019-12-17T13:50:02.062" v="5177" actId="1076"/>
          <ac:picMkLst>
            <pc:docMk/>
            <pc:sldMk cId="2700331837" sldId="259"/>
            <ac:picMk id="1026" creationId="{8D945722-782B-4179-B850-3DD957EDA3F4}"/>
          </ac:picMkLst>
        </pc:picChg>
      </pc:sldChg>
      <pc:sldChg chg="addSp delSp modSp modTransition modAnim">
        <pc:chgData name="Josh LEAPE" userId="3819d370-a8fb-4db4-b25f-767ae739eb88" providerId="ADAL" clId="{A2F7329A-F45B-4FE9-8745-19ABDA6FFD62}" dt="2019-12-17T15:39:26.739" v="10665"/>
        <pc:sldMkLst>
          <pc:docMk/>
          <pc:sldMk cId="240701992" sldId="260"/>
        </pc:sldMkLst>
        <pc:spChg chg="mod">
          <ac:chgData name="Josh LEAPE" userId="3819d370-a8fb-4db4-b25f-767ae739eb88" providerId="ADAL" clId="{A2F7329A-F45B-4FE9-8745-19ABDA6FFD62}" dt="2019-12-17T14:02:28.641" v="5497" actId="20577"/>
          <ac:spMkLst>
            <pc:docMk/>
            <pc:sldMk cId="240701992" sldId="260"/>
            <ac:spMk id="2" creationId="{00000000-0000-0000-0000-000000000000}"/>
          </ac:spMkLst>
        </pc:spChg>
        <pc:spChg chg="add mod">
          <ac:chgData name="Josh LEAPE" userId="3819d370-a8fb-4db4-b25f-767ae739eb88" providerId="ADAL" clId="{A2F7329A-F45B-4FE9-8745-19ABDA6FFD62}" dt="2019-12-17T14:02:18.645" v="5493" actId="313"/>
          <ac:spMkLst>
            <pc:docMk/>
            <pc:sldMk cId="240701992" sldId="260"/>
            <ac:spMk id="6" creationId="{45347972-4F9E-4B94-9B9C-EA690D014E66}"/>
          </ac:spMkLst>
        </pc:spChg>
        <pc:spChg chg="mod">
          <ac:chgData name="Josh LEAPE" userId="3819d370-a8fb-4db4-b25f-767ae739eb88" providerId="ADAL" clId="{A2F7329A-F45B-4FE9-8745-19ABDA6FFD62}" dt="2019-12-17T14:10:35.168" v="5981" actId="1076"/>
          <ac:spMkLst>
            <pc:docMk/>
            <pc:sldMk cId="240701992" sldId="260"/>
            <ac:spMk id="7" creationId="{00000000-0000-0000-0000-000000000000}"/>
          </ac:spMkLst>
        </pc:spChg>
        <pc:spChg chg="add mod">
          <ac:chgData name="Josh LEAPE" userId="3819d370-a8fb-4db4-b25f-767ae739eb88" providerId="ADAL" clId="{A2F7329A-F45B-4FE9-8745-19ABDA6FFD62}" dt="2019-12-17T14:10:37.499" v="5982" actId="1076"/>
          <ac:spMkLst>
            <pc:docMk/>
            <pc:sldMk cId="240701992" sldId="260"/>
            <ac:spMk id="8" creationId="{D3C08DAE-A906-4AAD-A2D3-A5F75683FC45}"/>
          </ac:spMkLst>
        </pc:spChg>
        <pc:spChg chg="add mod">
          <ac:chgData name="Josh LEAPE" userId="3819d370-a8fb-4db4-b25f-767ae739eb88" providerId="ADAL" clId="{A2F7329A-F45B-4FE9-8745-19ABDA6FFD62}" dt="2019-12-17T14:10:26.992" v="5979" actId="1076"/>
          <ac:spMkLst>
            <pc:docMk/>
            <pc:sldMk cId="240701992" sldId="260"/>
            <ac:spMk id="10" creationId="{0841D044-E9F9-4B20-A1CD-B7434A85CEFA}"/>
          </ac:spMkLst>
        </pc:spChg>
        <pc:picChg chg="mod">
          <ac:chgData name="Josh LEAPE" userId="3819d370-a8fb-4db4-b25f-767ae739eb88" providerId="ADAL" clId="{A2F7329A-F45B-4FE9-8745-19ABDA6FFD62}" dt="2019-12-17T14:01:30.059" v="5452" actId="1076"/>
          <ac:picMkLst>
            <pc:docMk/>
            <pc:sldMk cId="240701992" sldId="260"/>
            <ac:picMk id="3" creationId="{00000000-0000-0000-0000-000000000000}"/>
          </ac:picMkLst>
        </pc:picChg>
        <pc:picChg chg="mod">
          <ac:chgData name="Josh LEAPE" userId="3819d370-a8fb-4db4-b25f-767ae739eb88" providerId="ADAL" clId="{A2F7329A-F45B-4FE9-8745-19ABDA6FFD62}" dt="2019-12-17T14:01:26.412" v="5451" actId="1076"/>
          <ac:picMkLst>
            <pc:docMk/>
            <pc:sldMk cId="240701992" sldId="260"/>
            <ac:picMk id="5" creationId="{00000000-0000-0000-0000-000000000000}"/>
          </ac:picMkLst>
        </pc:picChg>
        <pc:picChg chg="add">
          <ac:chgData name="Josh LEAPE" userId="3819d370-a8fb-4db4-b25f-767ae739eb88" providerId="ADAL" clId="{A2F7329A-F45B-4FE9-8745-19ABDA6FFD62}" dt="2019-12-11T15:55:32.625" v="2712"/>
          <ac:picMkLst>
            <pc:docMk/>
            <pc:sldMk cId="240701992" sldId="260"/>
            <ac:picMk id="9" creationId="{ACA705BF-89C5-4400-8473-25BA1172DFFD}"/>
          </ac:picMkLst>
        </pc:picChg>
        <pc:picChg chg="del">
          <ac:chgData name="Josh LEAPE" userId="3819d370-a8fb-4db4-b25f-767ae739eb88" providerId="ADAL" clId="{A2F7329A-F45B-4FE9-8745-19ABDA6FFD62}" dt="2019-12-11T15:55:32.381" v="2711" actId="478"/>
          <ac:picMkLst>
            <pc:docMk/>
            <pc:sldMk cId="240701992" sldId="260"/>
            <ac:picMk id="10" creationId="{00000000-0000-0000-0000-000000000000}"/>
          </ac:picMkLst>
        </pc:picChg>
        <pc:picChg chg="mod">
          <ac:chgData name="Josh LEAPE" userId="3819d370-a8fb-4db4-b25f-767ae739eb88" providerId="ADAL" clId="{A2F7329A-F45B-4FE9-8745-19ABDA6FFD62}" dt="2019-12-11T15:57:30.586" v="2736"/>
          <ac:picMkLst>
            <pc:docMk/>
            <pc:sldMk cId="240701992" sldId="260"/>
            <ac:picMk id="26" creationId="{00000000-0000-0000-0000-000000000000}"/>
          </ac:picMkLst>
        </pc:picChg>
        <pc:picChg chg="mod">
          <ac:chgData name="Josh LEAPE" userId="3819d370-a8fb-4db4-b25f-767ae739eb88" providerId="ADAL" clId="{A2F7329A-F45B-4FE9-8745-19ABDA6FFD62}" dt="2019-12-11T15:57:34.623" v="2738"/>
          <ac:picMkLst>
            <pc:docMk/>
            <pc:sldMk cId="240701992" sldId="260"/>
            <ac:picMk id="47" creationId="{00000000-0000-0000-0000-000000000000}"/>
          </ac:picMkLst>
        </pc:picChg>
      </pc:sldChg>
      <pc:sldChg chg="addSp delSp modSp modTransition">
        <pc:chgData name="Josh LEAPE" userId="3819d370-a8fb-4db4-b25f-767ae739eb88" providerId="ADAL" clId="{A2F7329A-F45B-4FE9-8745-19ABDA6FFD62}" dt="2019-12-17T15:39:26.739" v="10665"/>
        <pc:sldMkLst>
          <pc:docMk/>
          <pc:sldMk cId="713514360" sldId="261"/>
        </pc:sldMkLst>
        <pc:spChg chg="mod">
          <ac:chgData name="Josh LEAPE" userId="3819d370-a8fb-4db4-b25f-767ae739eb88" providerId="ADAL" clId="{A2F7329A-F45B-4FE9-8745-19ABDA6FFD62}" dt="2019-12-17T14:21:19.557" v="6983" actId="1076"/>
          <ac:spMkLst>
            <pc:docMk/>
            <pc:sldMk cId="713514360" sldId="261"/>
            <ac:spMk id="2" creationId="{00000000-0000-0000-0000-000000000000}"/>
          </ac:spMkLst>
        </pc:spChg>
        <pc:spChg chg="add mod">
          <ac:chgData name="Josh LEAPE" userId="3819d370-a8fb-4db4-b25f-767ae739eb88" providerId="ADAL" clId="{A2F7329A-F45B-4FE9-8745-19ABDA6FFD62}" dt="2019-12-17T14:49:05.384" v="7812" actId="20577"/>
          <ac:spMkLst>
            <pc:docMk/>
            <pc:sldMk cId="713514360" sldId="261"/>
            <ac:spMk id="3" creationId="{C8105797-7623-4A4E-80F1-6807300A9AA8}"/>
          </ac:spMkLst>
        </pc:spChg>
        <pc:spChg chg="add mod">
          <ac:chgData name="Josh LEAPE" userId="3819d370-a8fb-4db4-b25f-767ae739eb88" providerId="ADAL" clId="{A2F7329A-F45B-4FE9-8745-19ABDA6FFD62}" dt="2019-12-17T14:49:48.231" v="7817" actId="1076"/>
          <ac:spMkLst>
            <pc:docMk/>
            <pc:sldMk cId="713514360" sldId="261"/>
            <ac:spMk id="5" creationId="{80DC9FB1-CBF7-44FF-884F-86C0A66FD656}"/>
          </ac:spMkLst>
        </pc:spChg>
        <pc:picChg chg="add">
          <ac:chgData name="Josh LEAPE" userId="3819d370-a8fb-4db4-b25f-767ae739eb88" providerId="ADAL" clId="{A2F7329A-F45B-4FE9-8745-19ABDA6FFD62}" dt="2019-12-11T15:55:17.034" v="2708"/>
          <ac:picMkLst>
            <pc:docMk/>
            <pc:sldMk cId="713514360" sldId="261"/>
            <ac:picMk id="7" creationId="{1CEC8CD7-7BDA-4E50-AB23-728F8322527F}"/>
          </ac:picMkLst>
        </pc:picChg>
        <pc:picChg chg="del">
          <ac:chgData name="Josh LEAPE" userId="3819d370-a8fb-4db4-b25f-767ae739eb88" providerId="ADAL" clId="{A2F7329A-F45B-4FE9-8745-19ABDA6FFD62}" dt="2019-12-11T15:55:16.730" v="2707" actId="478"/>
          <ac:picMkLst>
            <pc:docMk/>
            <pc:sldMk cId="713514360" sldId="261"/>
            <ac:picMk id="10" creationId="{00000000-0000-0000-0000-000000000000}"/>
          </ac:picMkLst>
        </pc:picChg>
        <pc:picChg chg="mod">
          <ac:chgData name="Josh LEAPE" userId="3819d370-a8fb-4db4-b25f-767ae739eb88" providerId="ADAL" clId="{A2F7329A-F45B-4FE9-8745-19ABDA6FFD62}" dt="2019-12-11T15:57:06.290" v="2732"/>
          <ac:picMkLst>
            <pc:docMk/>
            <pc:sldMk cId="713514360" sldId="261"/>
            <ac:picMk id="26" creationId="{00000000-0000-0000-0000-000000000000}"/>
          </ac:picMkLst>
        </pc:picChg>
        <pc:picChg chg="mod">
          <ac:chgData name="Josh LEAPE" userId="3819d370-a8fb-4db4-b25f-767ae739eb88" providerId="ADAL" clId="{A2F7329A-F45B-4FE9-8745-19ABDA6FFD62}" dt="2019-12-11T15:57:11.325" v="2733"/>
          <ac:picMkLst>
            <pc:docMk/>
            <pc:sldMk cId="713514360" sldId="261"/>
            <ac:picMk id="47" creationId="{00000000-0000-0000-0000-000000000000}"/>
          </ac:picMkLst>
        </pc:picChg>
        <pc:picChg chg="add mod">
          <ac:chgData name="Josh LEAPE" userId="3819d370-a8fb-4db4-b25f-767ae739eb88" providerId="ADAL" clId="{A2F7329A-F45B-4FE9-8745-19ABDA6FFD62}" dt="2019-12-17T14:49:40.720" v="7816" actId="1076"/>
          <ac:picMkLst>
            <pc:docMk/>
            <pc:sldMk cId="713514360" sldId="261"/>
            <ac:picMk id="2050" creationId="{4090384B-F731-4BC5-86C3-1975914C4516}"/>
          </ac:picMkLst>
        </pc:picChg>
      </pc:sldChg>
      <pc:sldChg chg="addSp delSp modSp modTransition">
        <pc:chgData name="Josh LEAPE" userId="3819d370-a8fb-4db4-b25f-767ae739eb88" providerId="ADAL" clId="{A2F7329A-F45B-4FE9-8745-19ABDA6FFD62}" dt="2019-12-17T15:39:26.739" v="10665"/>
        <pc:sldMkLst>
          <pc:docMk/>
          <pc:sldMk cId="1972160587" sldId="262"/>
        </pc:sldMkLst>
        <pc:spChg chg="mod">
          <ac:chgData name="Josh LEAPE" userId="3819d370-a8fb-4db4-b25f-767ae739eb88" providerId="ADAL" clId="{A2F7329A-F45B-4FE9-8745-19ABDA6FFD62}" dt="2019-12-17T15:03:11.265" v="8640" actId="1076"/>
          <ac:spMkLst>
            <pc:docMk/>
            <pc:sldMk cId="1972160587" sldId="262"/>
            <ac:spMk id="2" creationId="{00000000-0000-0000-0000-000000000000}"/>
          </ac:spMkLst>
        </pc:spChg>
        <pc:spChg chg="add mod">
          <ac:chgData name="Josh LEAPE" userId="3819d370-a8fb-4db4-b25f-767ae739eb88" providerId="ADAL" clId="{A2F7329A-F45B-4FE9-8745-19ABDA6FFD62}" dt="2019-12-17T15:09:03.221" v="9130" actId="20577"/>
          <ac:spMkLst>
            <pc:docMk/>
            <pc:sldMk cId="1972160587" sldId="262"/>
            <ac:spMk id="3" creationId="{8AD3D410-458D-4837-A264-834E909B549E}"/>
          </ac:spMkLst>
        </pc:spChg>
        <pc:spChg chg="add mod">
          <ac:chgData name="Josh LEAPE" userId="3819d370-a8fb-4db4-b25f-767ae739eb88" providerId="ADAL" clId="{A2F7329A-F45B-4FE9-8745-19ABDA6FFD62}" dt="2019-12-17T15:15:05.858" v="9387" actId="20577"/>
          <ac:spMkLst>
            <pc:docMk/>
            <pc:sldMk cId="1972160587" sldId="262"/>
            <ac:spMk id="5" creationId="{EBB4389A-0B52-484B-9360-76DCD3121763}"/>
          </ac:spMkLst>
        </pc:spChg>
        <pc:spChg chg="add mod">
          <ac:chgData name="Josh LEAPE" userId="3819d370-a8fb-4db4-b25f-767ae739eb88" providerId="ADAL" clId="{A2F7329A-F45B-4FE9-8745-19ABDA6FFD62}" dt="2019-12-17T15:15:30.885" v="9402"/>
          <ac:spMkLst>
            <pc:docMk/>
            <pc:sldMk cId="1972160587" sldId="262"/>
            <ac:spMk id="6" creationId="{16BB340D-F8FE-4F67-86F9-9F7590D2F728}"/>
          </ac:spMkLst>
        </pc:spChg>
        <pc:picChg chg="mod">
          <ac:chgData name="Josh LEAPE" userId="3819d370-a8fb-4db4-b25f-767ae739eb88" providerId="ADAL" clId="{A2F7329A-F45B-4FE9-8745-19ABDA6FFD62}" dt="2019-12-17T15:03:09.209" v="8639" actId="1076"/>
          <ac:picMkLst>
            <pc:docMk/>
            <pc:sldMk cId="1972160587" sldId="262"/>
            <ac:picMk id="4" creationId="{00000000-0000-0000-0000-000000000000}"/>
          </ac:picMkLst>
        </pc:picChg>
        <pc:picChg chg="add">
          <ac:chgData name="Josh LEAPE" userId="3819d370-a8fb-4db4-b25f-767ae739eb88" providerId="ADAL" clId="{A2F7329A-F45B-4FE9-8745-19ABDA6FFD62}" dt="2019-12-11T15:55:40.673" v="2716"/>
          <ac:picMkLst>
            <pc:docMk/>
            <pc:sldMk cId="1972160587" sldId="262"/>
            <ac:picMk id="7" creationId="{B9F56C77-A8FB-49C7-BC15-53F82042EB91}"/>
          </ac:picMkLst>
        </pc:picChg>
        <pc:picChg chg="del">
          <ac:chgData name="Josh LEAPE" userId="3819d370-a8fb-4db4-b25f-767ae739eb88" providerId="ADAL" clId="{A2F7329A-F45B-4FE9-8745-19ABDA6FFD62}" dt="2019-12-11T15:55:40.375" v="2715" actId="478"/>
          <ac:picMkLst>
            <pc:docMk/>
            <pc:sldMk cId="1972160587" sldId="262"/>
            <ac:picMk id="10" creationId="{00000000-0000-0000-0000-000000000000}"/>
          </ac:picMkLst>
        </pc:picChg>
        <pc:picChg chg="mod">
          <ac:chgData name="Josh LEAPE" userId="3819d370-a8fb-4db4-b25f-767ae739eb88" providerId="ADAL" clId="{A2F7329A-F45B-4FE9-8745-19ABDA6FFD62}" dt="2019-12-11T15:57:55.154" v="2741"/>
          <ac:picMkLst>
            <pc:docMk/>
            <pc:sldMk cId="1972160587" sldId="262"/>
            <ac:picMk id="26" creationId="{00000000-0000-0000-0000-000000000000}"/>
          </ac:picMkLst>
        </pc:picChg>
        <pc:picChg chg="mod">
          <ac:chgData name="Josh LEAPE" userId="3819d370-a8fb-4db4-b25f-767ae739eb88" providerId="ADAL" clId="{A2F7329A-F45B-4FE9-8745-19ABDA6FFD62}" dt="2019-12-11T15:57:59.917" v="2742"/>
          <ac:picMkLst>
            <pc:docMk/>
            <pc:sldMk cId="1972160587" sldId="262"/>
            <ac:picMk id="47" creationId="{00000000-0000-0000-0000-000000000000}"/>
          </ac:picMkLst>
        </pc:picChg>
        <pc:picChg chg="add mod">
          <ac:chgData name="Josh LEAPE" userId="3819d370-a8fb-4db4-b25f-767ae739eb88" providerId="ADAL" clId="{A2F7329A-F45B-4FE9-8745-19ABDA6FFD62}" dt="2019-12-17T15:08:57.135" v="9126" actId="14100"/>
          <ac:picMkLst>
            <pc:docMk/>
            <pc:sldMk cId="1972160587" sldId="262"/>
            <ac:picMk id="5122" creationId="{BE6DCAF9-2A30-448D-8B91-3F3D6CC2DAE2}"/>
          </ac:picMkLst>
        </pc:picChg>
      </pc:sldChg>
      <pc:sldChg chg="addSp delSp modSp modTransition">
        <pc:chgData name="Josh LEAPE" userId="3819d370-a8fb-4db4-b25f-767ae739eb88" providerId="ADAL" clId="{A2F7329A-F45B-4FE9-8745-19ABDA6FFD62}" dt="2019-12-17T15:39:26.739" v="10665"/>
        <pc:sldMkLst>
          <pc:docMk/>
          <pc:sldMk cId="744684281" sldId="263"/>
        </pc:sldMkLst>
        <pc:spChg chg="mod">
          <ac:chgData name="Josh LEAPE" userId="3819d370-a8fb-4db4-b25f-767ae739eb88" providerId="ADAL" clId="{A2F7329A-F45B-4FE9-8745-19ABDA6FFD62}" dt="2019-12-17T14:53:05.650" v="7879" actId="20577"/>
          <ac:spMkLst>
            <pc:docMk/>
            <pc:sldMk cId="744684281" sldId="263"/>
            <ac:spMk id="2" creationId="{00000000-0000-0000-0000-000000000000}"/>
          </ac:spMkLst>
        </pc:spChg>
        <pc:spChg chg="add del mod">
          <ac:chgData name="Josh LEAPE" userId="3819d370-a8fb-4db4-b25f-767ae739eb88" providerId="ADAL" clId="{A2F7329A-F45B-4FE9-8745-19ABDA6FFD62}" dt="2019-12-17T14:51:56.370" v="7863" actId="478"/>
          <ac:spMkLst>
            <pc:docMk/>
            <pc:sldMk cId="744684281" sldId="263"/>
            <ac:spMk id="3" creationId="{65D82815-E52B-4F05-8790-2376CE4CE7A3}"/>
          </ac:spMkLst>
        </pc:spChg>
        <pc:spChg chg="add mod">
          <ac:chgData name="Josh LEAPE" userId="3819d370-a8fb-4db4-b25f-767ae739eb88" providerId="ADAL" clId="{A2F7329A-F45B-4FE9-8745-19ABDA6FFD62}" dt="2019-12-17T15:15:44.073" v="9403" actId="207"/>
          <ac:spMkLst>
            <pc:docMk/>
            <pc:sldMk cId="744684281" sldId="263"/>
            <ac:spMk id="5" creationId="{59AACCF9-1194-470A-9808-FF4671ED8249}"/>
          </ac:spMkLst>
        </pc:spChg>
        <pc:spChg chg="add mod">
          <ac:chgData name="Josh LEAPE" userId="3819d370-a8fb-4db4-b25f-767ae739eb88" providerId="ADAL" clId="{A2F7329A-F45B-4FE9-8745-19ABDA6FFD62}" dt="2019-12-17T15:01:22.597" v="8620"/>
          <ac:spMkLst>
            <pc:docMk/>
            <pc:sldMk cId="744684281" sldId="263"/>
            <ac:spMk id="6" creationId="{BB049E1F-5103-458C-BFF9-2D171D9F8B86}"/>
          </ac:spMkLst>
        </pc:spChg>
        <pc:picChg chg="add">
          <ac:chgData name="Josh LEAPE" userId="3819d370-a8fb-4db4-b25f-767ae739eb88" providerId="ADAL" clId="{A2F7329A-F45B-4FE9-8745-19ABDA6FFD62}" dt="2019-12-11T15:55:35.307" v="2714"/>
          <ac:picMkLst>
            <pc:docMk/>
            <pc:sldMk cId="744684281" sldId="263"/>
            <ac:picMk id="7" creationId="{C457CFF3-3E46-4A25-ADD7-79770ED05021}"/>
          </ac:picMkLst>
        </pc:picChg>
        <pc:picChg chg="del">
          <ac:chgData name="Josh LEAPE" userId="3819d370-a8fb-4db4-b25f-767ae739eb88" providerId="ADAL" clId="{A2F7329A-F45B-4FE9-8745-19ABDA6FFD62}" dt="2019-12-11T15:55:35.083" v="2713" actId="478"/>
          <ac:picMkLst>
            <pc:docMk/>
            <pc:sldMk cId="744684281" sldId="263"/>
            <ac:picMk id="10" creationId="{00000000-0000-0000-0000-000000000000}"/>
          </ac:picMkLst>
        </pc:picChg>
        <pc:picChg chg="mod">
          <ac:chgData name="Josh LEAPE" userId="3819d370-a8fb-4db4-b25f-767ae739eb88" providerId="ADAL" clId="{A2F7329A-F45B-4FE9-8745-19ABDA6FFD62}" dt="2019-12-11T15:57:40.472" v="2739"/>
          <ac:picMkLst>
            <pc:docMk/>
            <pc:sldMk cId="744684281" sldId="263"/>
            <ac:picMk id="26" creationId="{00000000-0000-0000-0000-000000000000}"/>
          </ac:picMkLst>
        </pc:picChg>
        <pc:picChg chg="mod">
          <ac:chgData name="Josh LEAPE" userId="3819d370-a8fb-4db4-b25f-767ae739eb88" providerId="ADAL" clId="{A2F7329A-F45B-4FE9-8745-19ABDA6FFD62}" dt="2019-12-11T15:57:46.425" v="2740"/>
          <ac:picMkLst>
            <pc:docMk/>
            <pc:sldMk cId="744684281" sldId="263"/>
            <ac:picMk id="47" creationId="{00000000-0000-0000-0000-000000000000}"/>
          </ac:picMkLst>
        </pc:picChg>
        <pc:picChg chg="add mod">
          <ac:chgData name="Josh LEAPE" userId="3819d370-a8fb-4db4-b25f-767ae739eb88" providerId="ADAL" clId="{A2F7329A-F45B-4FE9-8745-19ABDA6FFD62}" dt="2019-12-17T14:57:24.990" v="8216" actId="14100"/>
          <ac:picMkLst>
            <pc:docMk/>
            <pc:sldMk cId="744684281" sldId="263"/>
            <ac:picMk id="4098" creationId="{636A956F-B4E8-44C6-92A0-132E5A48C10B}"/>
          </ac:picMkLst>
        </pc:picChg>
      </pc:sldChg>
      <pc:sldChg chg="addSp delSp modSp modTransition">
        <pc:chgData name="Josh LEAPE" userId="3819d370-a8fb-4db4-b25f-767ae739eb88" providerId="ADAL" clId="{A2F7329A-F45B-4FE9-8745-19ABDA6FFD62}" dt="2019-12-17T15:39:26.739" v="10665"/>
        <pc:sldMkLst>
          <pc:docMk/>
          <pc:sldMk cId="70215802" sldId="264"/>
        </pc:sldMkLst>
        <pc:spChg chg="mod">
          <ac:chgData name="Josh LEAPE" userId="3819d370-a8fb-4db4-b25f-767ae739eb88" providerId="ADAL" clId="{A2F7329A-F45B-4FE9-8745-19ABDA6FFD62}" dt="2019-12-17T14:18:00.565" v="6771" actId="20577"/>
          <ac:spMkLst>
            <pc:docMk/>
            <pc:sldMk cId="70215802" sldId="264"/>
            <ac:spMk id="2" creationId="{00000000-0000-0000-0000-000000000000}"/>
          </ac:spMkLst>
        </pc:spChg>
        <pc:spChg chg="add mod">
          <ac:chgData name="Josh LEAPE" userId="3819d370-a8fb-4db4-b25f-767ae739eb88" providerId="ADAL" clId="{A2F7329A-F45B-4FE9-8745-19ABDA6FFD62}" dt="2019-12-17T14:19:15.942" v="6947" actId="207"/>
          <ac:spMkLst>
            <pc:docMk/>
            <pc:sldMk cId="70215802" sldId="264"/>
            <ac:spMk id="5" creationId="{89FA2024-8FFA-42FC-9CB8-FAB23E141A15}"/>
          </ac:spMkLst>
        </pc:spChg>
        <pc:spChg chg="add mod">
          <ac:chgData name="Josh LEAPE" userId="3819d370-a8fb-4db4-b25f-767ae739eb88" providerId="ADAL" clId="{A2F7329A-F45B-4FE9-8745-19ABDA6FFD62}" dt="2019-12-17T14:19:41.145" v="6961"/>
          <ac:spMkLst>
            <pc:docMk/>
            <pc:sldMk cId="70215802" sldId="264"/>
            <ac:spMk id="6" creationId="{08B0397F-B80F-4133-8CFF-9348F2198D42}"/>
          </ac:spMkLst>
        </pc:spChg>
        <pc:spChg chg="add mod">
          <ac:chgData name="Josh LEAPE" userId="3819d370-a8fb-4db4-b25f-767ae739eb88" providerId="ADAL" clId="{A2F7329A-F45B-4FE9-8745-19ABDA6FFD62}" dt="2019-12-17T14:20:45.243" v="6971" actId="255"/>
          <ac:spMkLst>
            <pc:docMk/>
            <pc:sldMk cId="70215802" sldId="264"/>
            <ac:spMk id="7" creationId="{C168E5FE-A50E-4791-A1C7-67F37CC53E0F}"/>
          </ac:spMkLst>
        </pc:spChg>
        <pc:picChg chg="add">
          <ac:chgData name="Josh LEAPE" userId="3819d370-a8fb-4db4-b25f-767ae739eb88" providerId="ADAL" clId="{A2F7329A-F45B-4FE9-8745-19ABDA6FFD62}" dt="2019-12-11T15:55:29.465" v="2710"/>
          <ac:picMkLst>
            <pc:docMk/>
            <pc:sldMk cId="70215802" sldId="264"/>
            <ac:picMk id="8" creationId="{F896289E-6314-462C-B58F-EAC8A6EBF604}"/>
          </ac:picMkLst>
        </pc:picChg>
        <pc:picChg chg="del">
          <ac:chgData name="Josh LEAPE" userId="3819d370-a8fb-4db4-b25f-767ae739eb88" providerId="ADAL" clId="{A2F7329A-F45B-4FE9-8745-19ABDA6FFD62}" dt="2019-12-11T15:55:29.241" v="2709" actId="478"/>
          <ac:picMkLst>
            <pc:docMk/>
            <pc:sldMk cId="70215802" sldId="264"/>
            <ac:picMk id="10" creationId="{00000000-0000-0000-0000-000000000000}"/>
          </ac:picMkLst>
        </pc:picChg>
        <pc:picChg chg="mod">
          <ac:chgData name="Josh LEAPE" userId="3819d370-a8fb-4db4-b25f-767ae739eb88" providerId="ADAL" clId="{A2F7329A-F45B-4FE9-8745-19ABDA6FFD62}" dt="2019-12-11T15:57:19.131" v="2734"/>
          <ac:picMkLst>
            <pc:docMk/>
            <pc:sldMk cId="70215802" sldId="264"/>
            <ac:picMk id="26" creationId="{00000000-0000-0000-0000-000000000000}"/>
          </ac:picMkLst>
        </pc:picChg>
        <pc:picChg chg="mod">
          <ac:chgData name="Josh LEAPE" userId="3819d370-a8fb-4db4-b25f-767ae739eb88" providerId="ADAL" clId="{A2F7329A-F45B-4FE9-8745-19ABDA6FFD62}" dt="2019-12-11T15:57:23.819" v="2735"/>
          <ac:picMkLst>
            <pc:docMk/>
            <pc:sldMk cId="70215802" sldId="264"/>
            <ac:picMk id="47" creationId="{00000000-0000-0000-0000-000000000000}"/>
          </ac:picMkLst>
        </pc:picChg>
      </pc:sldChg>
      <pc:sldChg chg="addSp delSp modSp modTransition">
        <pc:chgData name="Josh LEAPE" userId="3819d370-a8fb-4db4-b25f-767ae739eb88" providerId="ADAL" clId="{A2F7329A-F45B-4FE9-8745-19ABDA6FFD62}" dt="2019-12-17T15:39:26.739" v="10665"/>
        <pc:sldMkLst>
          <pc:docMk/>
          <pc:sldMk cId="2462360598" sldId="265"/>
        </pc:sldMkLst>
        <pc:spChg chg="add mod ord">
          <ac:chgData name="Josh LEAPE" userId="3819d370-a8fb-4db4-b25f-767ae739eb88" providerId="ADAL" clId="{A2F7329A-F45B-4FE9-8745-19ABDA6FFD62}" dt="2019-12-11T15:48:01.424" v="2480" actId="20577"/>
          <ac:spMkLst>
            <pc:docMk/>
            <pc:sldMk cId="2462360598" sldId="265"/>
            <ac:spMk id="2" creationId="{F4EB4AB8-6B0A-422E-BB54-B3B230D9B0C3}"/>
          </ac:spMkLst>
        </pc:spChg>
        <pc:spChg chg="mod">
          <ac:chgData name="Josh LEAPE" userId="3819d370-a8fb-4db4-b25f-767ae739eb88" providerId="ADAL" clId="{A2F7329A-F45B-4FE9-8745-19ABDA6FFD62}" dt="2019-12-11T15:27:24.796" v="1955" actId="1076"/>
          <ac:spMkLst>
            <pc:docMk/>
            <pc:sldMk cId="2462360598" sldId="265"/>
            <ac:spMk id="3" creationId="{00000000-0000-0000-0000-000000000000}"/>
          </ac:spMkLst>
        </pc:spChg>
        <pc:spChg chg="mod">
          <ac:chgData name="Josh LEAPE" userId="3819d370-a8fb-4db4-b25f-767ae739eb88" providerId="ADAL" clId="{A2F7329A-F45B-4FE9-8745-19ABDA6FFD62}" dt="2019-12-17T15:16:01.956" v="9405" actId="1076"/>
          <ac:spMkLst>
            <pc:docMk/>
            <pc:sldMk cId="2462360598" sldId="265"/>
            <ac:spMk id="5" creationId="{00000000-0000-0000-0000-000000000000}"/>
          </ac:spMkLst>
        </pc:spChg>
        <pc:spChg chg="add del mod ord">
          <ac:chgData name="Josh LEAPE" userId="3819d370-a8fb-4db4-b25f-767ae739eb88" providerId="ADAL" clId="{A2F7329A-F45B-4FE9-8745-19ABDA6FFD62}" dt="2019-12-11T15:38:30.983" v="2198" actId="11529"/>
          <ac:spMkLst>
            <pc:docMk/>
            <pc:sldMk cId="2462360598" sldId="265"/>
            <ac:spMk id="6" creationId="{004B2C19-C51B-49C8-84C0-F1BBD827B43E}"/>
          </ac:spMkLst>
        </pc:spChg>
        <pc:spChg chg="add del mod">
          <ac:chgData name="Josh LEAPE" userId="3819d370-a8fb-4db4-b25f-767ae739eb88" providerId="ADAL" clId="{A2F7329A-F45B-4FE9-8745-19ABDA6FFD62}" dt="2019-12-11T15:53:03.035" v="2674" actId="478"/>
          <ac:spMkLst>
            <pc:docMk/>
            <pc:sldMk cId="2462360598" sldId="265"/>
            <ac:spMk id="7" creationId="{1E2F8A4D-4B45-4479-9677-12880D354A6B}"/>
          </ac:spMkLst>
        </pc:spChg>
        <pc:spChg chg="add del mod">
          <ac:chgData name="Josh LEAPE" userId="3819d370-a8fb-4db4-b25f-767ae739eb88" providerId="ADAL" clId="{A2F7329A-F45B-4FE9-8745-19ABDA6FFD62}" dt="2019-12-11T15:45:49.063" v="2415"/>
          <ac:spMkLst>
            <pc:docMk/>
            <pc:sldMk cId="2462360598" sldId="265"/>
            <ac:spMk id="8" creationId="{5032DC40-A38B-48F1-B2F2-D8B9CE81615D}"/>
          </ac:spMkLst>
        </pc:spChg>
        <pc:spChg chg="add mod">
          <ac:chgData name="Josh LEAPE" userId="3819d370-a8fb-4db4-b25f-767ae739eb88" providerId="ADAL" clId="{A2F7329A-F45B-4FE9-8745-19ABDA6FFD62}" dt="2019-12-11T15:52:55.533" v="2673" actId="207"/>
          <ac:spMkLst>
            <pc:docMk/>
            <pc:sldMk cId="2462360598" sldId="265"/>
            <ac:spMk id="9" creationId="{46C75D64-B24B-4CC3-BE2E-89D78BC6182D}"/>
          </ac:spMkLst>
        </pc:spChg>
        <pc:spChg chg="add mod">
          <ac:chgData name="Josh LEAPE" userId="3819d370-a8fb-4db4-b25f-767ae739eb88" providerId="ADAL" clId="{A2F7329A-F45B-4FE9-8745-19ABDA6FFD62}" dt="2019-12-11T15:53:31.987" v="2687" actId="20577"/>
          <ac:spMkLst>
            <pc:docMk/>
            <pc:sldMk cId="2462360598" sldId="265"/>
            <ac:spMk id="11" creationId="{73882289-1ADD-448D-A418-F708AF7365FC}"/>
          </ac:spMkLst>
        </pc:spChg>
        <pc:picChg chg="del">
          <ac:chgData name="Josh LEAPE" userId="3819d370-a8fb-4db4-b25f-767ae739eb88" providerId="ADAL" clId="{A2F7329A-F45B-4FE9-8745-19ABDA6FFD62}" dt="2019-12-11T15:55:45.429" v="2717" actId="478"/>
          <ac:picMkLst>
            <pc:docMk/>
            <pc:sldMk cId="2462360598" sldId="265"/>
            <ac:picMk id="10" creationId="{00000000-0000-0000-0000-000000000000}"/>
          </ac:picMkLst>
        </pc:picChg>
        <pc:picChg chg="add">
          <ac:chgData name="Josh LEAPE" userId="3819d370-a8fb-4db4-b25f-767ae739eb88" providerId="ADAL" clId="{A2F7329A-F45B-4FE9-8745-19ABDA6FFD62}" dt="2019-12-11T15:55:45.729" v="2718"/>
          <ac:picMkLst>
            <pc:docMk/>
            <pc:sldMk cId="2462360598" sldId="265"/>
            <ac:picMk id="14" creationId="{CEB736CF-1ACE-432B-8CC8-2F3B84B9E3F5}"/>
          </ac:picMkLst>
        </pc:picChg>
        <pc:picChg chg="mod">
          <ac:chgData name="Josh LEAPE" userId="3819d370-a8fb-4db4-b25f-767ae739eb88" providerId="ADAL" clId="{A2F7329A-F45B-4FE9-8745-19ABDA6FFD62}" dt="2019-12-11T15:58:06.434" v="2743"/>
          <ac:picMkLst>
            <pc:docMk/>
            <pc:sldMk cId="2462360598" sldId="265"/>
            <ac:picMk id="26" creationId="{00000000-0000-0000-0000-000000000000}"/>
          </ac:picMkLst>
        </pc:picChg>
        <pc:picChg chg="mod">
          <ac:chgData name="Josh LEAPE" userId="3819d370-a8fb-4db4-b25f-767ae739eb88" providerId="ADAL" clId="{A2F7329A-F45B-4FE9-8745-19ABDA6FFD62}" dt="2019-12-11T15:58:13.659" v="2744"/>
          <ac:picMkLst>
            <pc:docMk/>
            <pc:sldMk cId="2462360598" sldId="265"/>
            <ac:picMk id="47" creationId="{00000000-0000-0000-0000-000000000000}"/>
          </ac:picMkLst>
        </pc:picChg>
      </pc:sldChg>
      <pc:sldChg chg="addSp delSp modSp modTransition">
        <pc:chgData name="Josh LEAPE" userId="3819d370-a8fb-4db4-b25f-767ae739eb88" providerId="ADAL" clId="{A2F7329A-F45B-4FE9-8745-19ABDA6FFD62}" dt="2019-12-17T15:39:26.739" v="10665"/>
        <pc:sldMkLst>
          <pc:docMk/>
          <pc:sldMk cId="232876018" sldId="266"/>
        </pc:sldMkLst>
        <pc:spChg chg="add mod">
          <ac:chgData name="Josh LEAPE" userId="3819d370-a8fb-4db4-b25f-767ae739eb88" providerId="ADAL" clId="{A2F7329A-F45B-4FE9-8745-19ABDA6FFD62}" dt="2019-12-17T15:16:35.734" v="9415" actId="1076"/>
          <ac:spMkLst>
            <pc:docMk/>
            <pc:sldMk cId="232876018" sldId="266"/>
            <ac:spMk id="2" creationId="{3B925852-028F-45A6-9B55-CA94A5BF671F}"/>
          </ac:spMkLst>
        </pc:spChg>
        <pc:spChg chg="mod">
          <ac:chgData name="Josh LEAPE" userId="3819d370-a8fb-4db4-b25f-767ae739eb88" providerId="ADAL" clId="{A2F7329A-F45B-4FE9-8745-19ABDA6FFD62}" dt="2019-12-11T15:28:56.254" v="1975" actId="20577"/>
          <ac:spMkLst>
            <pc:docMk/>
            <pc:sldMk cId="232876018" sldId="266"/>
            <ac:spMk id="3" creationId="{00000000-0000-0000-0000-000000000000}"/>
          </ac:spMkLst>
        </pc:spChg>
        <pc:spChg chg="mod">
          <ac:chgData name="Josh LEAPE" userId="3819d370-a8fb-4db4-b25f-767ae739eb88" providerId="ADAL" clId="{A2F7329A-F45B-4FE9-8745-19ABDA6FFD62}" dt="2019-12-11T15:53:57.714" v="2699" actId="20577"/>
          <ac:spMkLst>
            <pc:docMk/>
            <pc:sldMk cId="232876018" sldId="266"/>
            <ac:spMk id="5" creationId="{00000000-0000-0000-0000-000000000000}"/>
          </ac:spMkLst>
        </pc:spChg>
        <pc:picChg chg="add">
          <ac:chgData name="Josh LEAPE" userId="3819d370-a8fb-4db4-b25f-767ae739eb88" providerId="ADAL" clId="{A2F7329A-F45B-4FE9-8745-19ABDA6FFD62}" dt="2019-12-11T15:55:49.315" v="2720"/>
          <ac:picMkLst>
            <pc:docMk/>
            <pc:sldMk cId="232876018" sldId="266"/>
            <ac:picMk id="8" creationId="{C2660AEE-690F-4917-8F17-151596D600B3}"/>
          </ac:picMkLst>
        </pc:picChg>
        <pc:picChg chg="del">
          <ac:chgData name="Josh LEAPE" userId="3819d370-a8fb-4db4-b25f-767ae739eb88" providerId="ADAL" clId="{A2F7329A-F45B-4FE9-8745-19ABDA6FFD62}" dt="2019-12-11T15:55:49.009" v="2719" actId="478"/>
          <ac:picMkLst>
            <pc:docMk/>
            <pc:sldMk cId="232876018" sldId="266"/>
            <ac:picMk id="10" creationId="{00000000-0000-0000-0000-000000000000}"/>
          </ac:picMkLst>
        </pc:picChg>
        <pc:picChg chg="mod">
          <ac:chgData name="Josh LEAPE" userId="3819d370-a8fb-4db4-b25f-767ae739eb88" providerId="ADAL" clId="{A2F7329A-F45B-4FE9-8745-19ABDA6FFD62}" dt="2019-12-11T15:58:26.342" v="2745"/>
          <ac:picMkLst>
            <pc:docMk/>
            <pc:sldMk cId="232876018" sldId="266"/>
            <ac:picMk id="26" creationId="{00000000-0000-0000-0000-000000000000}"/>
          </ac:picMkLst>
        </pc:picChg>
        <pc:picChg chg="mod">
          <ac:chgData name="Josh LEAPE" userId="3819d370-a8fb-4db4-b25f-767ae739eb88" providerId="ADAL" clId="{A2F7329A-F45B-4FE9-8745-19ABDA6FFD62}" dt="2019-12-11T15:58:31.553" v="2746"/>
          <ac:picMkLst>
            <pc:docMk/>
            <pc:sldMk cId="232876018" sldId="266"/>
            <ac:picMk id="47" creationId="{00000000-0000-0000-0000-000000000000}"/>
          </ac:picMkLst>
        </pc:picChg>
      </pc:sldChg>
      <pc:sldChg chg="addSp delSp modSp modTransition">
        <pc:chgData name="Josh LEAPE" userId="3819d370-a8fb-4db4-b25f-767ae739eb88" providerId="ADAL" clId="{A2F7329A-F45B-4FE9-8745-19ABDA6FFD62}" dt="2019-12-17T15:39:26.739" v="10665"/>
        <pc:sldMkLst>
          <pc:docMk/>
          <pc:sldMk cId="869014149" sldId="267"/>
        </pc:sldMkLst>
        <pc:spChg chg="add mod">
          <ac:chgData name="Josh LEAPE" userId="3819d370-a8fb-4db4-b25f-767ae739eb88" providerId="ADAL" clId="{A2F7329A-F45B-4FE9-8745-19ABDA6FFD62}" dt="2019-12-11T15:21:19.811" v="1822" actId="14100"/>
          <ac:spMkLst>
            <pc:docMk/>
            <pc:sldMk cId="869014149" sldId="267"/>
            <ac:spMk id="5" creationId="{3B97E2B4-DD45-4627-B45A-0624FB996E25}"/>
          </ac:spMkLst>
        </pc:spChg>
        <pc:spChg chg="add del mod">
          <ac:chgData name="Josh LEAPE" userId="3819d370-a8fb-4db4-b25f-767ae739eb88" providerId="ADAL" clId="{A2F7329A-F45B-4FE9-8745-19ABDA6FFD62}" dt="2019-12-11T15:22:42.541" v="1890" actId="478"/>
          <ac:spMkLst>
            <pc:docMk/>
            <pc:sldMk cId="869014149" sldId="267"/>
            <ac:spMk id="6" creationId="{E6168456-A020-4BBC-B764-B22A16B3E9C5}"/>
          </ac:spMkLst>
        </pc:spChg>
        <pc:spChg chg="add mod">
          <ac:chgData name="Josh LEAPE" userId="3819d370-a8fb-4db4-b25f-767ae739eb88" providerId="ADAL" clId="{A2F7329A-F45B-4FE9-8745-19ABDA6FFD62}" dt="2019-12-11T15:24:22.197" v="1936"/>
          <ac:spMkLst>
            <pc:docMk/>
            <pc:sldMk cId="869014149" sldId="267"/>
            <ac:spMk id="7" creationId="{8876E259-8EB4-4451-A794-49D8557561E7}"/>
          </ac:spMkLst>
        </pc:spChg>
        <pc:picChg chg="mod">
          <ac:chgData name="Josh LEAPE" userId="3819d370-a8fb-4db4-b25f-767ae739eb88" providerId="ADAL" clId="{A2F7329A-F45B-4FE9-8745-19ABDA6FFD62}" dt="2019-12-11T15:21:22.350" v="1823" actId="1076"/>
          <ac:picMkLst>
            <pc:docMk/>
            <pc:sldMk cId="869014149" sldId="267"/>
            <ac:picMk id="3" creationId="{00000000-0000-0000-0000-000000000000}"/>
          </ac:picMkLst>
        </pc:picChg>
        <pc:picChg chg="del">
          <ac:chgData name="Josh LEAPE" userId="3819d370-a8fb-4db4-b25f-767ae739eb88" providerId="ADAL" clId="{A2F7329A-F45B-4FE9-8745-19ABDA6FFD62}" dt="2019-12-11T15:55:53.896" v="2721" actId="478"/>
          <ac:picMkLst>
            <pc:docMk/>
            <pc:sldMk cId="869014149" sldId="267"/>
            <ac:picMk id="10" creationId="{00000000-0000-0000-0000-000000000000}"/>
          </ac:picMkLst>
        </pc:picChg>
        <pc:picChg chg="add">
          <ac:chgData name="Josh LEAPE" userId="3819d370-a8fb-4db4-b25f-767ae739eb88" providerId="ADAL" clId="{A2F7329A-F45B-4FE9-8745-19ABDA6FFD62}" dt="2019-12-11T15:55:54.163" v="2722"/>
          <ac:picMkLst>
            <pc:docMk/>
            <pc:sldMk cId="869014149" sldId="267"/>
            <ac:picMk id="12" creationId="{AED55D02-FDD1-42B7-A69D-08FC2105BF86}"/>
          </ac:picMkLst>
        </pc:picChg>
        <pc:picChg chg="mod">
          <ac:chgData name="Josh LEAPE" userId="3819d370-a8fb-4db4-b25f-767ae739eb88" providerId="ADAL" clId="{A2F7329A-F45B-4FE9-8745-19ABDA6FFD62}" dt="2019-12-11T15:58:43.178" v="2747"/>
          <ac:picMkLst>
            <pc:docMk/>
            <pc:sldMk cId="869014149" sldId="267"/>
            <ac:picMk id="26" creationId="{00000000-0000-0000-0000-000000000000}"/>
          </ac:picMkLst>
        </pc:picChg>
        <pc:picChg chg="mod">
          <ac:chgData name="Josh LEAPE" userId="3819d370-a8fb-4db4-b25f-767ae739eb88" providerId="ADAL" clId="{A2F7329A-F45B-4FE9-8745-19ABDA6FFD62}" dt="2019-12-11T15:58:49.080" v="2748"/>
          <ac:picMkLst>
            <pc:docMk/>
            <pc:sldMk cId="869014149" sldId="267"/>
            <ac:picMk id="47" creationId="{00000000-0000-0000-0000-000000000000}"/>
          </ac:picMkLst>
        </pc:picChg>
        <pc:picChg chg="add mod">
          <ac:chgData name="Josh LEAPE" userId="3819d370-a8fb-4db4-b25f-767ae739eb88" providerId="ADAL" clId="{A2F7329A-F45B-4FE9-8745-19ABDA6FFD62}" dt="2019-12-11T15:21:27.927" v="1825" actId="14100"/>
          <ac:picMkLst>
            <pc:docMk/>
            <pc:sldMk cId="869014149" sldId="267"/>
            <ac:picMk id="2050" creationId="{21F741E5-55C1-485F-8246-956F43A46C68}"/>
          </ac:picMkLst>
        </pc:picChg>
      </pc:sldChg>
      <pc:sldChg chg="addSp delSp modSp add modTransition">
        <pc:chgData name="Josh LEAPE" userId="3819d370-a8fb-4db4-b25f-767ae739eb88" providerId="ADAL" clId="{A2F7329A-F45B-4FE9-8745-19ABDA6FFD62}" dt="2019-12-17T15:39:26.739" v="10665"/>
        <pc:sldMkLst>
          <pc:docMk/>
          <pc:sldMk cId="266219683" sldId="268"/>
        </pc:sldMkLst>
        <pc:spChg chg="mod">
          <ac:chgData name="Josh LEAPE" userId="3819d370-a8fb-4db4-b25f-767ae739eb88" providerId="ADAL" clId="{A2F7329A-F45B-4FE9-8745-19ABDA6FFD62}" dt="2019-12-11T14:49:48.106" v="36" actId="20577"/>
          <ac:spMkLst>
            <pc:docMk/>
            <pc:sldMk cId="266219683" sldId="268"/>
            <ac:spMk id="2" creationId="{00000000-0000-0000-0000-000000000000}"/>
          </ac:spMkLst>
        </pc:spChg>
        <pc:spChg chg="add del mod">
          <ac:chgData name="Josh LEAPE" userId="3819d370-a8fb-4db4-b25f-767ae739eb88" providerId="ADAL" clId="{A2F7329A-F45B-4FE9-8745-19ABDA6FFD62}" dt="2019-12-17T15:33:34.149" v="10043" actId="478"/>
          <ac:spMkLst>
            <pc:docMk/>
            <pc:sldMk cId="266219683" sldId="268"/>
            <ac:spMk id="3" creationId="{19C427B1-F6E7-406A-AF33-73CCA219B487}"/>
          </ac:spMkLst>
        </pc:spChg>
        <pc:spChg chg="add mod">
          <ac:chgData name="Josh LEAPE" userId="3819d370-a8fb-4db4-b25f-767ae739eb88" providerId="ADAL" clId="{A2F7329A-F45B-4FE9-8745-19ABDA6FFD62}" dt="2019-12-17T15:37:21.171" v="10657" actId="255"/>
          <ac:spMkLst>
            <pc:docMk/>
            <pc:sldMk cId="266219683" sldId="268"/>
            <ac:spMk id="5" creationId="{93D62E82-AE33-4C06-8C4F-D3D7C85993C7}"/>
          </ac:spMkLst>
        </pc:spChg>
        <pc:picChg chg="del">
          <ac:chgData name="Josh LEAPE" userId="3819d370-a8fb-4db4-b25f-767ae739eb88" providerId="ADAL" clId="{A2F7329A-F45B-4FE9-8745-19ABDA6FFD62}" dt="2019-12-11T14:39:56.528" v="3" actId="478"/>
          <ac:picMkLst>
            <pc:docMk/>
            <pc:sldMk cId="266219683" sldId="268"/>
            <ac:picMk id="3" creationId="{00000000-0000-0000-0000-000000000000}"/>
          </ac:picMkLst>
        </pc:picChg>
        <pc:picChg chg="del">
          <ac:chgData name="Josh LEAPE" userId="3819d370-a8fb-4db4-b25f-767ae739eb88" providerId="ADAL" clId="{A2F7329A-F45B-4FE9-8745-19ABDA6FFD62}" dt="2019-12-11T15:55:57.917" v="2723" actId="478"/>
          <ac:picMkLst>
            <pc:docMk/>
            <pc:sldMk cId="266219683" sldId="268"/>
            <ac:picMk id="10" creationId="{00000000-0000-0000-0000-000000000000}"/>
          </ac:picMkLst>
        </pc:picChg>
        <pc:picChg chg="add">
          <ac:chgData name="Josh LEAPE" userId="3819d370-a8fb-4db4-b25f-767ae739eb88" providerId="ADAL" clId="{A2F7329A-F45B-4FE9-8745-19ABDA6FFD62}" dt="2019-12-11T15:55:58.193" v="2724"/>
          <ac:picMkLst>
            <pc:docMk/>
            <pc:sldMk cId="266219683" sldId="268"/>
            <ac:picMk id="11" creationId="{2DCF990C-5274-4366-8088-7DB700BD1BAE}"/>
          </ac:picMkLst>
        </pc:picChg>
        <pc:picChg chg="mod">
          <ac:chgData name="Josh LEAPE" userId="3819d370-a8fb-4db4-b25f-767ae739eb88" providerId="ADAL" clId="{A2F7329A-F45B-4FE9-8745-19ABDA6FFD62}" dt="2019-12-11T15:58:57.441" v="2749"/>
          <ac:picMkLst>
            <pc:docMk/>
            <pc:sldMk cId="266219683" sldId="268"/>
            <ac:picMk id="26" creationId="{00000000-0000-0000-0000-000000000000}"/>
          </ac:picMkLst>
        </pc:picChg>
        <pc:picChg chg="mod">
          <ac:chgData name="Josh LEAPE" userId="3819d370-a8fb-4db4-b25f-767ae739eb88" providerId="ADAL" clId="{A2F7329A-F45B-4FE9-8745-19ABDA6FFD62}" dt="2019-12-11T15:59:03.103" v="2750"/>
          <ac:picMkLst>
            <pc:docMk/>
            <pc:sldMk cId="266219683" sldId="268"/>
            <ac:picMk id="47" creationId="{00000000-0000-0000-0000-000000000000}"/>
          </ac:picMkLst>
        </pc:picChg>
        <pc:picChg chg="add mod">
          <ac:chgData name="Josh LEAPE" userId="3819d370-a8fb-4db4-b25f-767ae739eb88" providerId="ADAL" clId="{A2F7329A-F45B-4FE9-8745-19ABDA6FFD62}" dt="2019-12-17T15:37:27.879" v="10659" actId="14100"/>
          <ac:picMkLst>
            <pc:docMk/>
            <pc:sldMk cId="266219683" sldId="268"/>
            <ac:picMk id="1026" creationId="{BF8C42EC-1AA2-48B9-84FD-24C9E3D53F6D}"/>
          </ac:picMkLst>
        </pc:picChg>
        <pc:picChg chg="add mod">
          <ac:chgData name="Josh LEAPE" userId="3819d370-a8fb-4db4-b25f-767ae739eb88" providerId="ADAL" clId="{A2F7329A-F45B-4FE9-8745-19ABDA6FFD62}" dt="2019-12-17T15:37:35.566" v="10661" actId="14100"/>
          <ac:picMkLst>
            <pc:docMk/>
            <pc:sldMk cId="266219683" sldId="268"/>
            <ac:picMk id="1028" creationId="{BE5E156C-3810-4736-A2ED-42DE7022EE7E}"/>
          </ac:picMkLst>
        </pc:picChg>
      </pc:sldChg>
      <pc:sldChg chg="addSp delSp modSp add modTransition">
        <pc:chgData name="Josh LEAPE" userId="3819d370-a8fb-4db4-b25f-767ae739eb88" providerId="ADAL" clId="{A2F7329A-F45B-4FE9-8745-19ABDA6FFD62}" dt="2019-12-17T15:39:26.739" v="10665"/>
        <pc:sldMkLst>
          <pc:docMk/>
          <pc:sldMk cId="1745739802" sldId="269"/>
        </pc:sldMkLst>
        <pc:spChg chg="mod">
          <ac:chgData name="Josh LEAPE" userId="3819d370-a8fb-4db4-b25f-767ae739eb88" providerId="ADAL" clId="{A2F7329A-F45B-4FE9-8745-19ABDA6FFD62}" dt="2019-12-11T14:50:05.738" v="47" actId="20577"/>
          <ac:spMkLst>
            <pc:docMk/>
            <pc:sldMk cId="1745739802" sldId="269"/>
            <ac:spMk id="2" creationId="{00000000-0000-0000-0000-000000000000}"/>
          </ac:spMkLst>
        </pc:spChg>
        <pc:spChg chg="add mod">
          <ac:chgData name="Josh LEAPE" userId="3819d370-a8fb-4db4-b25f-767ae739eb88" providerId="ADAL" clId="{A2F7329A-F45B-4FE9-8745-19ABDA6FFD62}" dt="2019-12-11T14:56:23.285" v="473" actId="1076"/>
          <ac:spMkLst>
            <pc:docMk/>
            <pc:sldMk cId="1745739802" sldId="269"/>
            <ac:spMk id="3" creationId="{DE8E7B6A-3F59-4D9C-B24B-7EDCEE164C63}"/>
          </ac:spMkLst>
        </pc:spChg>
        <pc:picChg chg="del">
          <ac:chgData name="Josh LEAPE" userId="3819d370-a8fb-4db4-b25f-767ae739eb88" providerId="ADAL" clId="{A2F7329A-F45B-4FE9-8745-19ABDA6FFD62}" dt="2019-12-11T15:56:05.166" v="2725" actId="478"/>
          <ac:picMkLst>
            <pc:docMk/>
            <pc:sldMk cId="1745739802" sldId="269"/>
            <ac:picMk id="10" creationId="{00000000-0000-0000-0000-000000000000}"/>
          </ac:picMkLst>
        </pc:picChg>
        <pc:picChg chg="add">
          <ac:chgData name="Josh LEAPE" userId="3819d370-a8fb-4db4-b25f-767ae739eb88" providerId="ADAL" clId="{A2F7329A-F45B-4FE9-8745-19ABDA6FFD62}" dt="2019-12-11T15:56:05.390" v="2726"/>
          <ac:picMkLst>
            <pc:docMk/>
            <pc:sldMk cId="1745739802" sldId="269"/>
            <ac:picMk id="11" creationId="{FB40F0B1-7C99-4718-A193-4E8D21E9EB9E}"/>
          </ac:picMkLst>
        </pc:picChg>
        <pc:picChg chg="mod">
          <ac:chgData name="Josh LEAPE" userId="3819d370-a8fb-4db4-b25f-767ae739eb88" providerId="ADAL" clId="{A2F7329A-F45B-4FE9-8745-19ABDA6FFD62}" dt="2019-12-11T15:59:53.623" v="2764"/>
          <ac:picMkLst>
            <pc:docMk/>
            <pc:sldMk cId="1745739802" sldId="269"/>
            <ac:picMk id="26" creationId="{00000000-0000-0000-0000-000000000000}"/>
          </ac:picMkLst>
        </pc:picChg>
        <pc:picChg chg="mod">
          <ac:chgData name="Josh LEAPE" userId="3819d370-a8fb-4db4-b25f-767ae739eb88" providerId="ADAL" clId="{A2F7329A-F45B-4FE9-8745-19ABDA6FFD62}" dt="2019-12-11T15:59:59.813" v="2765"/>
          <ac:picMkLst>
            <pc:docMk/>
            <pc:sldMk cId="1745739802" sldId="269"/>
            <ac:picMk id="47" creationId="{00000000-0000-0000-0000-000000000000}"/>
          </ac:picMkLst>
        </pc:picChg>
        <pc:picChg chg="del">
          <ac:chgData name="Josh LEAPE" userId="3819d370-a8fb-4db4-b25f-767ae739eb88" providerId="ADAL" clId="{A2F7329A-F45B-4FE9-8745-19ABDA6FFD62}" dt="2019-12-11T14:49:58.259" v="38" actId="478"/>
          <ac:picMkLst>
            <pc:docMk/>
            <pc:sldMk cId="1745739802" sldId="269"/>
            <ac:picMk id="1026" creationId="{BF8C42EC-1AA2-48B9-84FD-24C9E3D53F6D}"/>
          </ac:picMkLst>
        </pc:picChg>
        <pc:picChg chg="del">
          <ac:chgData name="Josh LEAPE" userId="3819d370-a8fb-4db4-b25f-767ae739eb88" providerId="ADAL" clId="{A2F7329A-F45B-4FE9-8745-19ABDA6FFD62}" dt="2019-12-11T14:49:59.443" v="39" actId="478"/>
          <ac:picMkLst>
            <pc:docMk/>
            <pc:sldMk cId="1745739802" sldId="269"/>
            <ac:picMk id="1028" creationId="{BE5E156C-3810-4736-A2ED-42DE7022EE7E}"/>
          </ac:picMkLst>
        </pc:picChg>
      </pc:sldChg>
      <pc:sldChg chg="addSp delSp modSp add modTransition">
        <pc:chgData name="Josh LEAPE" userId="3819d370-a8fb-4db4-b25f-767ae739eb88" providerId="ADAL" clId="{A2F7329A-F45B-4FE9-8745-19ABDA6FFD62}" dt="2019-12-17T15:39:26.739" v="10665"/>
        <pc:sldMkLst>
          <pc:docMk/>
          <pc:sldMk cId="846369061" sldId="270"/>
        </pc:sldMkLst>
        <pc:spChg chg="mod">
          <ac:chgData name="Josh LEAPE" userId="3819d370-a8fb-4db4-b25f-767ae739eb88" providerId="ADAL" clId="{A2F7329A-F45B-4FE9-8745-19ABDA6FFD62}" dt="2019-12-16T20:18:54.385" v="4149" actId="20577"/>
          <ac:spMkLst>
            <pc:docMk/>
            <pc:sldMk cId="846369061" sldId="270"/>
            <ac:spMk id="2" creationId="{00000000-0000-0000-0000-000000000000}"/>
          </ac:spMkLst>
        </pc:spChg>
        <pc:spChg chg="del">
          <ac:chgData name="Josh LEAPE" userId="3819d370-a8fb-4db4-b25f-767ae739eb88" providerId="ADAL" clId="{A2F7329A-F45B-4FE9-8745-19ABDA6FFD62}" dt="2019-12-11T15:59:36.412" v="2752" actId="478"/>
          <ac:spMkLst>
            <pc:docMk/>
            <pc:sldMk cId="846369061" sldId="270"/>
            <ac:spMk id="3" creationId="{DE8E7B6A-3F59-4D9C-B24B-7EDCEE164C63}"/>
          </ac:spMkLst>
        </pc:spChg>
        <pc:picChg chg="add del mod">
          <ac:chgData name="Josh LEAPE" userId="3819d370-a8fb-4db4-b25f-767ae739eb88" providerId="ADAL" clId="{A2F7329A-F45B-4FE9-8745-19ABDA6FFD62}" dt="2019-12-16T20:27:04.659" v="4464" actId="478"/>
          <ac:picMkLst>
            <pc:docMk/>
            <pc:sldMk cId="846369061" sldId="270"/>
            <ac:picMk id="6" creationId="{32670EA2-86B4-4558-B88C-73A60B781F07}"/>
          </ac:picMkLst>
        </pc:picChg>
        <pc:picChg chg="add mod">
          <ac:chgData name="Josh LEAPE" userId="3819d370-a8fb-4db4-b25f-767ae739eb88" providerId="ADAL" clId="{A2F7329A-F45B-4FE9-8745-19ABDA6FFD62}" dt="2019-12-16T20:27:53.231" v="4469" actId="1076"/>
          <ac:picMkLst>
            <pc:docMk/>
            <pc:sldMk cId="846369061" sldId="270"/>
            <ac:picMk id="10" creationId="{C5613725-48FD-4291-8164-8A189A4185ED}"/>
          </ac:picMkLst>
        </pc:picChg>
        <pc:picChg chg="mod">
          <ac:chgData name="Josh LEAPE" userId="3819d370-a8fb-4db4-b25f-767ae739eb88" providerId="ADAL" clId="{A2F7329A-F45B-4FE9-8745-19ABDA6FFD62}" dt="2019-12-11T16:18:45.534" v="2775"/>
          <ac:picMkLst>
            <pc:docMk/>
            <pc:sldMk cId="846369061" sldId="270"/>
            <ac:picMk id="26" creationId="{00000000-0000-0000-0000-000000000000}"/>
          </ac:picMkLst>
        </pc:picChg>
        <pc:picChg chg="mod">
          <ac:chgData name="Josh LEAPE" userId="3819d370-a8fb-4db4-b25f-767ae739eb88" providerId="ADAL" clId="{A2F7329A-F45B-4FE9-8745-19ABDA6FFD62}" dt="2019-12-11T16:18:51.387" v="2776"/>
          <ac:picMkLst>
            <pc:docMk/>
            <pc:sldMk cId="846369061" sldId="270"/>
            <ac:picMk id="47" creationId="{00000000-0000-0000-0000-000000000000}"/>
          </ac:picMkLst>
        </pc:picChg>
        <pc:picChg chg="add del mod">
          <ac:chgData name="Josh LEAPE" userId="3819d370-a8fb-4db4-b25f-767ae739eb88" providerId="ADAL" clId="{A2F7329A-F45B-4FE9-8745-19ABDA6FFD62}" dt="2019-12-11T16:13:47.991" v="2769" actId="478"/>
          <ac:picMkLst>
            <pc:docMk/>
            <pc:sldMk cId="846369061" sldId="270"/>
            <ac:picMk id="4098" creationId="{3C254224-E2E3-4046-A018-704A79FD3232}"/>
          </ac:picMkLst>
        </pc:picChg>
      </pc:sldChg>
      <pc:sldChg chg="addSp delSp modSp add modTransition">
        <pc:chgData name="Josh LEAPE" userId="3819d370-a8fb-4db4-b25f-767ae739eb88" providerId="ADAL" clId="{A2F7329A-F45B-4FE9-8745-19ABDA6FFD62}" dt="2019-12-17T15:39:26.739" v="10665"/>
        <pc:sldMkLst>
          <pc:docMk/>
          <pc:sldMk cId="939795272" sldId="271"/>
        </pc:sldMkLst>
        <pc:spChg chg="add mod">
          <ac:chgData name="Josh LEAPE" userId="3819d370-a8fb-4db4-b25f-767ae739eb88" providerId="ADAL" clId="{A2F7329A-F45B-4FE9-8745-19ABDA6FFD62}" dt="2019-12-13T13:28:23.960" v="3839" actId="20577"/>
          <ac:spMkLst>
            <pc:docMk/>
            <pc:sldMk cId="939795272" sldId="271"/>
            <ac:spMk id="3" creationId="{BB9954A4-87FF-4057-AAB7-C9CDD988F856}"/>
          </ac:spMkLst>
        </pc:spChg>
        <pc:spChg chg="add del mod">
          <ac:chgData name="Josh LEAPE" userId="3819d370-a8fb-4db4-b25f-767ae739eb88" providerId="ADAL" clId="{A2F7329A-F45B-4FE9-8745-19ABDA6FFD62}" dt="2019-12-13T13:24:38.526" v="3395"/>
          <ac:spMkLst>
            <pc:docMk/>
            <pc:sldMk cId="939795272" sldId="271"/>
            <ac:spMk id="5" creationId="{FF9C75E0-6897-468B-BE88-EF68FA1C7746}"/>
          </ac:spMkLst>
        </pc:spChg>
        <pc:spChg chg="add mod">
          <ac:chgData name="Josh LEAPE" userId="3819d370-a8fb-4db4-b25f-767ae739eb88" providerId="ADAL" clId="{A2F7329A-F45B-4FE9-8745-19ABDA6FFD62}" dt="2019-12-13T13:27:19.912" v="3688" actId="207"/>
          <ac:spMkLst>
            <pc:docMk/>
            <pc:sldMk cId="939795272" sldId="271"/>
            <ac:spMk id="7" creationId="{A0C613CA-2BF4-45B3-A328-F6136698B522}"/>
          </ac:spMkLst>
        </pc:spChg>
        <pc:graphicFrameChg chg="add mod modGraphic">
          <ac:chgData name="Josh LEAPE" userId="3819d370-a8fb-4db4-b25f-767ae739eb88" providerId="ADAL" clId="{A2F7329A-F45B-4FE9-8745-19ABDA6FFD62}" dt="2019-12-13T13:40:52.240" v="3933" actId="14100"/>
          <ac:graphicFrameMkLst>
            <pc:docMk/>
            <pc:sldMk cId="939795272" sldId="271"/>
            <ac:graphicFrameMk id="6" creationId="{B23F2FD2-C8B0-4981-9D0A-CA9E20977E84}"/>
          </ac:graphicFrameMkLst>
        </pc:graphicFrameChg>
        <pc:picChg chg="mod">
          <ac:chgData name="Josh LEAPE" userId="3819d370-a8fb-4db4-b25f-767ae739eb88" providerId="ADAL" clId="{A2F7329A-F45B-4FE9-8745-19ABDA6FFD62}" dt="2019-12-13T13:27:39.977" v="3693" actId="1076"/>
          <ac:picMkLst>
            <pc:docMk/>
            <pc:sldMk cId="939795272" sldId="271"/>
            <ac:picMk id="4" creationId="{00000000-0000-0000-0000-000000000000}"/>
          </ac:picMkLst>
        </pc:picChg>
        <pc:picChg chg="del">
          <ac:chgData name="Josh LEAPE" userId="3819d370-a8fb-4db4-b25f-767ae739eb88" providerId="ADAL" clId="{A2F7329A-F45B-4FE9-8745-19ABDA6FFD62}" dt="2019-12-11T16:18:19.906" v="2773" actId="478"/>
          <ac:picMkLst>
            <pc:docMk/>
            <pc:sldMk cId="939795272" sldId="271"/>
            <ac:picMk id="6" creationId="{32670EA2-86B4-4558-B88C-73A60B781F07}"/>
          </ac:picMkLst>
        </pc:picChg>
        <pc:picChg chg="mod">
          <ac:chgData name="Josh LEAPE" userId="3819d370-a8fb-4db4-b25f-767ae739eb88" providerId="ADAL" clId="{A2F7329A-F45B-4FE9-8745-19ABDA6FFD62}" dt="2019-12-13T13:40:07.418" v="3928"/>
          <ac:picMkLst>
            <pc:docMk/>
            <pc:sldMk cId="939795272" sldId="271"/>
            <ac:picMk id="26" creationId="{00000000-0000-0000-0000-000000000000}"/>
          </ac:picMkLst>
        </pc:picChg>
        <pc:picChg chg="mod">
          <ac:chgData name="Josh LEAPE" userId="3819d370-a8fb-4db4-b25f-767ae739eb88" providerId="ADAL" clId="{A2F7329A-F45B-4FE9-8745-19ABDA6FFD62}" dt="2019-12-13T13:40:14.361" v="3929"/>
          <ac:picMkLst>
            <pc:docMk/>
            <pc:sldMk cId="939795272" sldId="271"/>
            <ac:picMk id="47" creationId="{00000000-0000-0000-0000-000000000000}"/>
          </ac:picMkLst>
        </pc:picChg>
      </pc:sldChg>
      <pc:sldChg chg="addSp modSp modTransition">
        <pc:chgData name="Josh LEAPE" userId="3819d370-a8fb-4db4-b25f-767ae739eb88" providerId="ADAL" clId="{A2F7329A-F45B-4FE9-8745-19ABDA6FFD62}" dt="2019-12-17T15:39:26.739" v="10665"/>
        <pc:sldMkLst>
          <pc:docMk/>
          <pc:sldMk cId="3992169013" sldId="272"/>
        </pc:sldMkLst>
        <pc:spChg chg="add mod">
          <ac:chgData name="Josh LEAPE" userId="3819d370-a8fb-4db4-b25f-767ae739eb88" providerId="ADAL" clId="{A2F7329A-F45B-4FE9-8745-19ABDA6FFD62}" dt="2019-12-13T13:30:22.616" v="3895" actId="1076"/>
          <ac:spMkLst>
            <pc:docMk/>
            <pc:sldMk cId="3992169013" sldId="272"/>
            <ac:spMk id="2" creationId="{A5EB4A2F-4616-4261-9C3F-8002E0792BEE}"/>
          </ac:spMkLst>
        </pc:spChg>
        <pc:spChg chg="mod">
          <ac:chgData name="Josh LEAPE" userId="3819d370-a8fb-4db4-b25f-767ae739eb88" providerId="ADAL" clId="{A2F7329A-F45B-4FE9-8745-19ABDA6FFD62}" dt="2019-12-13T13:30:18.520" v="3894" actId="122"/>
          <ac:spMkLst>
            <pc:docMk/>
            <pc:sldMk cId="3992169013" sldId="272"/>
            <ac:spMk id="6" creationId="{00000000-0000-0000-0000-000000000000}"/>
          </ac:spMkLst>
        </pc:spChg>
        <pc:picChg chg="mod">
          <ac:chgData name="Josh LEAPE" userId="3819d370-a8fb-4db4-b25f-767ae739eb88" providerId="ADAL" clId="{A2F7329A-F45B-4FE9-8745-19ABDA6FFD62}" dt="2019-12-13T13:40:37.784" v="3931"/>
          <ac:picMkLst>
            <pc:docMk/>
            <pc:sldMk cId="3992169013" sldId="272"/>
            <ac:picMk id="26" creationId="{00000000-0000-0000-0000-000000000000}"/>
          </ac:picMkLst>
        </pc:picChg>
        <pc:picChg chg="mod">
          <ac:chgData name="Josh LEAPE" userId="3819d370-a8fb-4db4-b25f-767ae739eb88" providerId="ADAL" clId="{A2F7329A-F45B-4FE9-8745-19ABDA6FFD62}" dt="2019-12-13T13:40:42.718" v="3932"/>
          <ac:picMkLst>
            <pc:docMk/>
            <pc:sldMk cId="3992169013" sldId="272"/>
            <ac:picMk id="47" creationId="{00000000-0000-0000-0000-000000000000}"/>
          </ac:picMkLst>
        </pc:picChg>
        <pc:picChg chg="add mod">
          <ac:chgData name="Josh LEAPE" userId="3819d370-a8fb-4db4-b25f-767ae739eb88" providerId="ADAL" clId="{A2F7329A-F45B-4FE9-8745-19ABDA6FFD62}" dt="2019-12-13T13:15:42.094" v="2791"/>
          <ac:picMkLst>
            <pc:docMk/>
            <pc:sldMk cId="3992169013" sldId="272"/>
            <ac:picMk id="1026" creationId="{35BA72F4-76F4-423F-9E33-C46FE9A5661D}"/>
          </ac:picMkLst>
        </pc:picChg>
        <pc:picChg chg="add mod">
          <ac:chgData name="Josh LEAPE" userId="3819d370-a8fb-4db4-b25f-767ae739eb88" providerId="ADAL" clId="{A2F7329A-F45B-4FE9-8745-19ABDA6FFD62}" dt="2019-12-13T13:15:22.367" v="2790"/>
          <ac:picMkLst>
            <pc:docMk/>
            <pc:sldMk cId="3992169013" sldId="272"/>
            <ac:picMk id="1028" creationId="{9A6E50B7-0B84-450D-845E-14EC16B62BF2}"/>
          </ac:picMkLst>
        </pc:picChg>
        <pc:picChg chg="mod">
          <ac:chgData name="Josh LEAPE" userId="3819d370-a8fb-4db4-b25f-767ae739eb88" providerId="ADAL" clId="{A2F7329A-F45B-4FE9-8745-19ABDA6FFD62}" dt="2019-12-13T13:16:12.682" v="2792"/>
          <ac:picMkLst>
            <pc:docMk/>
            <pc:sldMk cId="3992169013" sldId="272"/>
            <ac:picMk id="2052" creationId="{00000000-0000-0000-0000-000000000000}"/>
          </ac:picMkLst>
        </pc:picChg>
        <pc:picChg chg="mod">
          <ac:chgData name="Josh LEAPE" userId="3819d370-a8fb-4db4-b25f-767ae739eb88" providerId="ADAL" clId="{A2F7329A-F45B-4FE9-8745-19ABDA6FFD62}" dt="2019-12-13T13:16:33.236" v="2793"/>
          <ac:picMkLst>
            <pc:docMk/>
            <pc:sldMk cId="3992169013" sldId="272"/>
            <ac:picMk id="2054" creationId="{00000000-0000-0000-0000-000000000000}"/>
          </ac:picMkLst>
        </pc:picChg>
      </pc:sldChg>
      <pc:sldChg chg="addSp delSp modSp modTransition">
        <pc:chgData name="Josh LEAPE" userId="3819d370-a8fb-4db4-b25f-767ae739eb88" providerId="ADAL" clId="{A2F7329A-F45B-4FE9-8745-19ABDA6FFD62}" dt="2019-12-17T15:39:26.739" v="10665"/>
        <pc:sldMkLst>
          <pc:docMk/>
          <pc:sldMk cId="3989869731" sldId="273"/>
        </pc:sldMkLst>
        <pc:spChg chg="add mod">
          <ac:chgData name="Josh LEAPE" userId="3819d370-a8fb-4db4-b25f-767ae739eb88" providerId="ADAL" clId="{A2F7329A-F45B-4FE9-8745-19ABDA6FFD62}" dt="2019-12-13T13:39:08.110" v="3927" actId="122"/>
          <ac:spMkLst>
            <pc:docMk/>
            <pc:sldMk cId="3989869731" sldId="273"/>
            <ac:spMk id="2" creationId="{462B4994-75C5-492B-9930-A97DC8FB11CA}"/>
          </ac:spMkLst>
        </pc:spChg>
        <pc:spChg chg="add mod">
          <ac:chgData name="Josh LEAPE" userId="3819d370-a8fb-4db4-b25f-767ae739eb88" providerId="ADAL" clId="{A2F7329A-F45B-4FE9-8745-19ABDA6FFD62}" dt="2019-12-17T15:29:09.443" v="10014" actId="207"/>
          <ac:spMkLst>
            <pc:docMk/>
            <pc:sldMk cId="3989869731" sldId="273"/>
            <ac:spMk id="7" creationId="{AA0927BF-EDA1-433E-9F38-8AF387EF599B}"/>
          </ac:spMkLst>
        </pc:spChg>
        <pc:spChg chg="add mod">
          <ac:chgData name="Josh LEAPE" userId="3819d370-a8fb-4db4-b25f-767ae739eb88" providerId="ADAL" clId="{A2F7329A-F45B-4FE9-8745-19ABDA6FFD62}" dt="2019-12-17T15:22:07.199" v="9440" actId="1076"/>
          <ac:spMkLst>
            <pc:docMk/>
            <pc:sldMk cId="3989869731" sldId="273"/>
            <ac:spMk id="8" creationId="{0EB57978-24DE-470B-9499-C914B5B475B6}"/>
          </ac:spMkLst>
        </pc:spChg>
        <pc:spChg chg="add del mod">
          <ac:chgData name="Josh LEAPE" userId="3819d370-a8fb-4db4-b25f-767ae739eb88" providerId="ADAL" clId="{A2F7329A-F45B-4FE9-8745-19ABDA6FFD62}" dt="2019-12-17T15:22:22.865" v="9444"/>
          <ac:spMkLst>
            <pc:docMk/>
            <pc:sldMk cId="3989869731" sldId="273"/>
            <ac:spMk id="9" creationId="{DA431376-D97F-4FDE-B42A-D6986368F124}"/>
          </ac:spMkLst>
        </pc:spChg>
        <pc:spChg chg="add mod">
          <ac:chgData name="Josh LEAPE" userId="3819d370-a8fb-4db4-b25f-767ae739eb88" providerId="ADAL" clId="{A2F7329A-F45B-4FE9-8745-19ABDA6FFD62}" dt="2019-12-17T15:28:41.471" v="9942" actId="20577"/>
          <ac:spMkLst>
            <pc:docMk/>
            <pc:sldMk cId="3989869731" sldId="273"/>
            <ac:spMk id="10" creationId="{1C874564-42E5-44C9-99FF-2F324BD8B070}"/>
          </ac:spMkLst>
        </pc:spChg>
        <pc:spChg chg="add mod">
          <ac:chgData name="Josh LEAPE" userId="3819d370-a8fb-4db4-b25f-767ae739eb88" providerId="ADAL" clId="{A2F7329A-F45B-4FE9-8745-19ABDA6FFD62}" dt="2019-12-17T15:30:29.415" v="10039" actId="1076"/>
          <ac:spMkLst>
            <pc:docMk/>
            <pc:sldMk cId="3989869731" sldId="273"/>
            <ac:spMk id="12" creationId="{9C710313-AA00-4A77-92BE-9ABD0B927511}"/>
          </ac:spMkLst>
        </pc:spChg>
        <pc:spChg chg="add del mod">
          <ac:chgData name="Josh LEAPE" userId="3819d370-a8fb-4db4-b25f-767ae739eb88" providerId="ADAL" clId="{A2F7329A-F45B-4FE9-8745-19ABDA6FFD62}" dt="2019-12-17T15:29:45.311" v="10017" actId="478"/>
          <ac:spMkLst>
            <pc:docMk/>
            <pc:sldMk cId="3989869731" sldId="273"/>
            <ac:spMk id="13" creationId="{2BA709FC-11EF-41CC-BEB4-32E1B096EE6F}"/>
          </ac:spMkLst>
        </pc:spChg>
        <pc:spChg chg="add mod">
          <ac:chgData name="Josh LEAPE" userId="3819d370-a8fb-4db4-b25f-767ae739eb88" providerId="ADAL" clId="{A2F7329A-F45B-4FE9-8745-19ABDA6FFD62}" dt="2019-12-17T15:30:34.859" v="10040" actId="1076"/>
          <ac:spMkLst>
            <pc:docMk/>
            <pc:sldMk cId="3989869731" sldId="273"/>
            <ac:spMk id="14" creationId="{AA47098C-39A6-458F-91E9-AB24D8C397BE}"/>
          </ac:spMkLst>
        </pc:spChg>
        <pc:picChg chg="add del mod modCrop">
          <ac:chgData name="Josh LEAPE" userId="3819d370-a8fb-4db4-b25f-767ae739eb88" providerId="ADAL" clId="{A2F7329A-F45B-4FE9-8745-19ABDA6FFD62}" dt="2019-12-17T15:18:30.555" v="9424" actId="478"/>
          <ac:picMkLst>
            <pc:docMk/>
            <pc:sldMk cId="3989869731" sldId="273"/>
            <ac:picMk id="6" creationId="{90C10643-8712-4588-BDDE-DB03BEA662B7}"/>
          </ac:picMkLst>
        </pc:picChg>
        <pc:picChg chg="mod">
          <ac:chgData name="Josh LEAPE" userId="3819d370-a8fb-4db4-b25f-767ae739eb88" providerId="ADAL" clId="{A2F7329A-F45B-4FE9-8745-19ABDA6FFD62}" dt="2019-12-13T15:16:03.958" v="3969"/>
          <ac:picMkLst>
            <pc:docMk/>
            <pc:sldMk cId="3989869731" sldId="273"/>
            <ac:picMk id="26" creationId="{00000000-0000-0000-0000-000000000000}"/>
          </ac:picMkLst>
        </pc:picChg>
        <pc:picChg chg="mod">
          <ac:chgData name="Josh LEAPE" userId="3819d370-a8fb-4db4-b25f-767ae739eb88" providerId="ADAL" clId="{A2F7329A-F45B-4FE9-8745-19ABDA6FFD62}" dt="2019-12-13T15:16:11.246" v="3970"/>
          <ac:picMkLst>
            <pc:docMk/>
            <pc:sldMk cId="3989869731" sldId="273"/>
            <ac:picMk id="47" creationId="{00000000-0000-0000-0000-000000000000}"/>
          </ac:picMkLst>
        </pc:picChg>
      </pc:sldChg>
      <pc:sldChg chg="delSp add ord modTransition">
        <pc:chgData name="Josh LEAPE" userId="3819d370-a8fb-4db4-b25f-767ae739eb88" providerId="ADAL" clId="{A2F7329A-F45B-4FE9-8745-19ABDA6FFD62}" dt="2019-12-17T15:39:26.739" v="10665"/>
        <pc:sldMkLst>
          <pc:docMk/>
          <pc:sldMk cId="1314185153" sldId="274"/>
        </pc:sldMkLst>
        <pc:spChg chg="del">
          <ac:chgData name="Josh LEAPE" userId="3819d370-a8fb-4db4-b25f-767ae739eb88" providerId="ADAL" clId="{A2F7329A-F45B-4FE9-8745-19ABDA6FFD62}" dt="2019-12-13T15:12:38.273" v="3935" actId="478"/>
          <ac:spMkLst>
            <pc:docMk/>
            <pc:sldMk cId="1314185153" sldId="274"/>
            <ac:spMk id="2" creationId="{462B4994-75C5-492B-9930-A97DC8FB11CA}"/>
          </ac:spMkLst>
        </pc:spChg>
        <pc:picChg chg="del">
          <ac:chgData name="Josh LEAPE" userId="3819d370-a8fb-4db4-b25f-767ae739eb88" providerId="ADAL" clId="{A2F7329A-F45B-4FE9-8745-19ABDA6FFD62}" dt="2019-12-13T15:15:45.325" v="3968" actId="478"/>
          <ac:picMkLst>
            <pc:docMk/>
            <pc:sldMk cId="1314185153" sldId="274"/>
            <ac:picMk id="11" creationId="{FB40F0B1-7C99-4718-A193-4E8D21E9EB9E}"/>
          </ac:picMkLst>
        </pc:picChg>
        <pc:picChg chg="del">
          <ac:chgData name="Josh LEAPE" userId="3819d370-a8fb-4db4-b25f-767ae739eb88" providerId="ADAL" clId="{A2F7329A-F45B-4FE9-8745-19ABDA6FFD62}" dt="2019-12-13T15:15:42.842" v="3966" actId="478"/>
          <ac:picMkLst>
            <pc:docMk/>
            <pc:sldMk cId="1314185153" sldId="274"/>
            <ac:picMk id="26" creationId="{00000000-0000-0000-0000-000000000000}"/>
          </ac:picMkLst>
        </pc:picChg>
        <pc:picChg chg="del">
          <ac:chgData name="Josh LEAPE" userId="3819d370-a8fb-4db4-b25f-767ae739eb88" providerId="ADAL" clId="{A2F7329A-F45B-4FE9-8745-19ABDA6FFD62}" dt="2019-12-13T15:15:44.507" v="3967" actId="478"/>
          <ac:picMkLst>
            <pc:docMk/>
            <pc:sldMk cId="1314185153" sldId="274"/>
            <ac:picMk id="47" creationId="{00000000-0000-0000-0000-000000000000}"/>
          </ac:picMkLst>
        </pc:picChg>
      </pc:sldChg>
      <pc:sldChg chg="addSp modSp add modTransition">
        <pc:chgData name="Josh LEAPE" userId="3819d370-a8fb-4db4-b25f-767ae739eb88" providerId="ADAL" clId="{A2F7329A-F45B-4FE9-8745-19ABDA6FFD62}" dt="2019-12-17T15:39:26.739" v="10665"/>
        <pc:sldMkLst>
          <pc:docMk/>
          <pc:sldMk cId="2326743555" sldId="275"/>
        </pc:sldMkLst>
        <pc:spChg chg="add mod ord">
          <ac:chgData name="Josh LEAPE" userId="3819d370-a8fb-4db4-b25f-767ae739eb88" providerId="ADAL" clId="{A2F7329A-F45B-4FE9-8745-19ABDA6FFD62}" dt="2019-12-13T15:15:08.997" v="3964" actId="1076"/>
          <ac:spMkLst>
            <pc:docMk/>
            <pc:sldMk cId="2326743555" sldId="275"/>
            <ac:spMk id="2" creationId="{EC09F529-A8B7-4F0C-B71F-AADF67097603}"/>
          </ac:spMkLst>
        </pc:spChg>
        <pc:spChg chg="add mod">
          <ac:chgData name="Josh LEAPE" userId="3819d370-a8fb-4db4-b25f-767ae739eb88" providerId="ADAL" clId="{A2F7329A-F45B-4FE9-8745-19ABDA6FFD62}" dt="2019-12-13T15:15:04.993" v="3963" actId="1076"/>
          <ac:spMkLst>
            <pc:docMk/>
            <pc:sldMk cId="2326743555" sldId="275"/>
            <ac:spMk id="3" creationId="{71C3A93F-2C91-430F-86A9-565E42EF71A1}"/>
          </ac:spMkLst>
        </pc:spChg>
        <pc:picChg chg="mod">
          <ac:chgData name="Josh LEAPE" userId="3819d370-a8fb-4db4-b25f-767ae739eb88" providerId="ADAL" clId="{A2F7329A-F45B-4FE9-8745-19ABDA6FFD62}" dt="2019-12-13T15:16:22.018" v="3971"/>
          <ac:picMkLst>
            <pc:docMk/>
            <pc:sldMk cId="2326743555" sldId="275"/>
            <ac:picMk id="26" creationId="{00000000-0000-0000-0000-000000000000}"/>
          </ac:picMkLst>
        </pc:picChg>
        <pc:picChg chg="mod ord">
          <ac:chgData name="Josh LEAPE" userId="3819d370-a8fb-4db4-b25f-767ae739eb88" providerId="ADAL" clId="{A2F7329A-F45B-4FE9-8745-19ABDA6FFD62}" dt="2019-12-13T15:16:33.651" v="3974"/>
          <ac:picMkLst>
            <pc:docMk/>
            <pc:sldMk cId="2326743555" sldId="275"/>
            <ac:picMk id="47" creationId="{00000000-0000-0000-0000-000000000000}"/>
          </ac:picMkLst>
        </pc:picChg>
      </pc:sldChg>
      <pc:sldChg chg="modTransition">
        <pc:chgData name="Josh LEAPE" userId="3819d370-a8fb-4db4-b25f-767ae739eb88" providerId="ADAL" clId="{A2F7329A-F45B-4FE9-8745-19ABDA6FFD62}" dt="2019-12-17T15:39:35.925" v="10666"/>
        <pc:sldMkLst>
          <pc:docMk/>
          <pc:sldMk cId="2333407224" sldId="276"/>
        </pc:sldMkLst>
      </pc:sldChg>
      <pc:sldChg chg="modTransition">
        <pc:chgData name="Josh LEAPE" userId="3819d370-a8fb-4db4-b25f-767ae739eb88" providerId="ADAL" clId="{A2F7329A-F45B-4FE9-8745-19ABDA6FFD62}" dt="2019-12-17T15:39:40.995" v="10667"/>
        <pc:sldMkLst>
          <pc:docMk/>
          <pc:sldMk cId="336618605" sldId="277"/>
        </pc:sldMkLst>
      </pc:sldChg>
      <pc:sldChg chg="modTransition">
        <pc:chgData name="Josh LEAPE" userId="3819d370-a8fb-4db4-b25f-767ae739eb88" providerId="ADAL" clId="{A2F7329A-F45B-4FE9-8745-19ABDA6FFD62}" dt="2019-12-17T15:39:26.739" v="10665"/>
        <pc:sldMkLst>
          <pc:docMk/>
          <pc:sldMk cId="4059033329" sldId="278"/>
        </pc:sldMkLst>
      </pc:sldChg>
      <pc:sldChg chg="modTransition">
        <pc:chgData name="Josh LEAPE" userId="3819d370-a8fb-4db4-b25f-767ae739eb88" providerId="ADAL" clId="{A2F7329A-F45B-4FE9-8745-19ABDA6FFD62}" dt="2019-12-17T15:39:45.016" v="10668"/>
        <pc:sldMkLst>
          <pc:docMk/>
          <pc:sldMk cId="931362992" sldId="279"/>
        </pc:sldMkLst>
      </pc:sldChg>
      <pc:sldChg chg="modTransition">
        <pc:chgData name="Josh LEAPE" userId="3819d370-a8fb-4db4-b25f-767ae739eb88" providerId="ADAL" clId="{A2F7329A-F45B-4FE9-8745-19ABDA6FFD62}" dt="2019-12-17T15:39:48.719" v="10669"/>
        <pc:sldMkLst>
          <pc:docMk/>
          <pc:sldMk cId="2240137239" sldId="280"/>
        </pc:sldMkLst>
      </pc:sldChg>
      <pc:sldChg chg="modTransition">
        <pc:chgData name="Josh LEAPE" userId="3819d370-a8fb-4db4-b25f-767ae739eb88" providerId="ADAL" clId="{A2F7329A-F45B-4FE9-8745-19ABDA6FFD62}" dt="2019-12-17T15:39:26.739" v="10665"/>
        <pc:sldMkLst>
          <pc:docMk/>
          <pc:sldMk cId="756549088" sldId="281"/>
        </pc:sldMkLst>
      </pc:sldChg>
      <pc:sldChg chg="modTransition">
        <pc:chgData name="Josh LEAPE" userId="3819d370-a8fb-4db4-b25f-767ae739eb88" providerId="ADAL" clId="{A2F7329A-F45B-4FE9-8745-19ABDA6FFD62}" dt="2019-12-17T15:39:52.524" v="10670"/>
        <pc:sldMkLst>
          <pc:docMk/>
          <pc:sldMk cId="3214604990" sldId="282"/>
        </pc:sldMkLst>
      </pc:sldChg>
      <pc:sldChg chg="modTransition">
        <pc:chgData name="Josh LEAPE" userId="3819d370-a8fb-4db4-b25f-767ae739eb88" providerId="ADAL" clId="{A2F7329A-F45B-4FE9-8745-19ABDA6FFD62}" dt="2019-12-17T15:39:55.961" v="10671"/>
        <pc:sldMkLst>
          <pc:docMk/>
          <pc:sldMk cId="1824302040" sldId="283"/>
        </pc:sldMkLst>
      </pc:sldChg>
      <pc:sldChg chg="modTransition">
        <pc:chgData name="Josh LEAPE" userId="3819d370-a8fb-4db4-b25f-767ae739eb88" providerId="ADAL" clId="{A2F7329A-F45B-4FE9-8745-19ABDA6FFD62}" dt="2019-12-17T15:39:26.739" v="10665"/>
        <pc:sldMkLst>
          <pc:docMk/>
          <pc:sldMk cId="784311060" sldId="284"/>
        </pc:sldMkLst>
      </pc:sldChg>
      <pc:sldChg chg="modTransition">
        <pc:chgData name="Josh LEAPE" userId="3819d370-a8fb-4db4-b25f-767ae739eb88" providerId="ADAL" clId="{A2F7329A-F45B-4FE9-8745-19ABDA6FFD62}" dt="2019-12-17T15:40:03.570" v="10673"/>
        <pc:sldMkLst>
          <pc:docMk/>
          <pc:sldMk cId="2215044431" sldId="285"/>
        </pc:sldMkLst>
      </pc:sldChg>
      <pc:sldChg chg="modTransition">
        <pc:chgData name="Josh LEAPE" userId="3819d370-a8fb-4db4-b25f-767ae739eb88" providerId="ADAL" clId="{A2F7329A-F45B-4FE9-8745-19ABDA6FFD62}" dt="2019-12-17T15:40:00.022" v="10672"/>
        <pc:sldMkLst>
          <pc:docMk/>
          <pc:sldMk cId="3817566098" sldId="286"/>
        </pc:sldMkLst>
      </pc:sldChg>
      <pc:sldChg chg="modTransition">
        <pc:chgData name="Josh LEAPE" userId="3819d370-a8fb-4db4-b25f-767ae739eb88" providerId="ADAL" clId="{A2F7329A-F45B-4FE9-8745-19ABDA6FFD62}" dt="2019-12-17T15:39:26.739" v="10665"/>
        <pc:sldMkLst>
          <pc:docMk/>
          <pc:sldMk cId="2182563532" sldId="287"/>
        </pc:sldMkLst>
      </pc:sldChg>
      <pc:sldChg chg="modTransition">
        <pc:chgData name="Josh LEAPE" userId="3819d370-a8fb-4db4-b25f-767ae739eb88" providerId="ADAL" clId="{A2F7329A-F45B-4FE9-8745-19ABDA6FFD62}" dt="2019-12-17T15:40:07.408" v="10674"/>
        <pc:sldMkLst>
          <pc:docMk/>
          <pc:sldMk cId="2131348546" sldId="288"/>
        </pc:sldMkLst>
      </pc:sldChg>
      <pc:sldChg chg="modTransition">
        <pc:chgData name="Josh LEAPE" userId="3819d370-a8fb-4db4-b25f-767ae739eb88" providerId="ADAL" clId="{A2F7329A-F45B-4FE9-8745-19ABDA6FFD62}" dt="2019-12-17T15:40:12.408" v="10675"/>
        <pc:sldMkLst>
          <pc:docMk/>
          <pc:sldMk cId="2054131496" sldId="289"/>
        </pc:sldMkLst>
      </pc:sldChg>
      <pc:sldMasterChg chg="modTransition modSldLayout">
        <pc:chgData name="Josh LEAPE" userId="3819d370-a8fb-4db4-b25f-767ae739eb88" providerId="ADAL" clId="{A2F7329A-F45B-4FE9-8745-19ABDA6FFD62}" dt="2019-12-17T15:39:26.739" v="10665"/>
        <pc:sldMasterMkLst>
          <pc:docMk/>
          <pc:sldMasterMk cId="4151776804" sldId="2147483648"/>
        </pc:sldMasterMkLst>
        <pc:sldLayoutChg chg="modTransition">
          <pc:chgData name="Josh LEAPE" userId="3819d370-a8fb-4db4-b25f-767ae739eb88" providerId="ADAL" clId="{A2F7329A-F45B-4FE9-8745-19ABDA6FFD62}" dt="2019-12-17T15:39:26.739" v="10665"/>
          <pc:sldLayoutMkLst>
            <pc:docMk/>
            <pc:sldMasterMk cId="4151776804" sldId="2147483648"/>
            <pc:sldLayoutMk cId="2688794860" sldId="2147483649"/>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3921946621" sldId="2147483650"/>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1506477231" sldId="2147483651"/>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1720402317" sldId="2147483652"/>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2412371811" sldId="2147483653"/>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3926032528" sldId="2147483654"/>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2396696650" sldId="2147483655"/>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2901685129" sldId="2147483656"/>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230268371" sldId="2147483657"/>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1635127241" sldId="2147483658"/>
          </pc:sldLayoutMkLst>
        </pc:sldLayoutChg>
        <pc:sldLayoutChg chg="modTransition">
          <pc:chgData name="Josh LEAPE" userId="3819d370-a8fb-4db4-b25f-767ae739eb88" providerId="ADAL" clId="{A2F7329A-F45B-4FE9-8745-19ABDA6FFD62}" dt="2019-12-17T15:39:26.739" v="10665"/>
          <pc:sldLayoutMkLst>
            <pc:docMk/>
            <pc:sldMasterMk cId="4151776804" sldId="2147483648"/>
            <pc:sldLayoutMk cId="1445064339" sldId="2147483659"/>
          </pc:sldLayoutMkLst>
        </pc:sldLayoutChg>
      </pc:sldMasterChg>
    </pc:docChg>
  </pc:docChgLst>
  <pc:docChgLst>
    <pc:chgData name="Josh LEAPE" userId="S::sy172723@xaverian.ac.uk::3819d370-a8fb-4db4-b25f-767ae739eb88" providerId="AD" clId="Web-{6DDE123A-7773-4024-C91F-BD8A40A2ED5B}"/>
    <pc:docChg chg="modSld">
      <pc:chgData name="Josh LEAPE" userId="S::sy172723@xaverian.ac.uk::3819d370-a8fb-4db4-b25f-767ae739eb88" providerId="AD" clId="Web-{6DDE123A-7773-4024-C91F-BD8A40A2ED5B}" dt="2020-02-24T10:57:39.490" v="1" actId="1076"/>
      <pc:docMkLst>
        <pc:docMk/>
      </pc:docMkLst>
      <pc:sldChg chg="modSp">
        <pc:chgData name="Josh LEAPE" userId="S::sy172723@xaverian.ac.uk::3819d370-a8fb-4db4-b25f-767ae739eb88" providerId="AD" clId="Web-{6DDE123A-7773-4024-C91F-BD8A40A2ED5B}" dt="2020-02-24T10:57:39.490" v="1" actId="1076"/>
        <pc:sldMkLst>
          <pc:docMk/>
          <pc:sldMk cId="2054131496" sldId="289"/>
        </pc:sldMkLst>
        <pc:spChg chg="mod">
          <ac:chgData name="Josh LEAPE" userId="S::sy172723@xaverian.ac.uk::3819d370-a8fb-4db4-b25f-767ae739eb88" providerId="AD" clId="Web-{6DDE123A-7773-4024-C91F-BD8A40A2ED5B}" dt="2020-02-24T10:57:39.490" v="1" actId="1076"/>
          <ac:spMkLst>
            <pc:docMk/>
            <pc:sldMk cId="2054131496" sldId="289"/>
            <ac:spMk id="8" creationId="{00000000-0000-0000-0000-000000000000}"/>
          </ac:spMkLst>
        </pc:spChg>
      </pc:sldChg>
    </pc:docChg>
  </pc:docChgLst>
  <pc:docChgLst>
    <pc:chgData name="Josh LEAPE" userId="S::sy172723@xaverian.ac.uk::3819d370-a8fb-4db4-b25f-767ae739eb88" providerId="AD" clId="Web-{C81702DE-134C-1359-7629-D18F470D54B0}"/>
    <pc:docChg chg="modSld">
      <pc:chgData name="Josh LEAPE" userId="S::sy172723@xaverian.ac.uk::3819d370-a8fb-4db4-b25f-767ae739eb88" providerId="AD" clId="Web-{C81702DE-134C-1359-7629-D18F470D54B0}" dt="2019-12-16T09:04:41.542" v="0" actId="1076"/>
      <pc:docMkLst>
        <pc:docMk/>
      </pc:docMkLst>
      <pc:sldChg chg="modSp">
        <pc:chgData name="Josh LEAPE" userId="S::sy172723@xaverian.ac.uk::3819d370-a8fb-4db4-b25f-767ae739eb88" providerId="AD" clId="Web-{C81702DE-134C-1359-7629-D18F470D54B0}" dt="2019-12-16T09:04:41.542" v="0" actId="1076"/>
        <pc:sldMkLst>
          <pc:docMk/>
          <pc:sldMk cId="2462360598" sldId="265"/>
        </pc:sldMkLst>
        <pc:spChg chg="mod">
          <ac:chgData name="Josh LEAPE" userId="S::sy172723@xaverian.ac.uk::3819d370-a8fb-4db4-b25f-767ae739eb88" providerId="AD" clId="Web-{C81702DE-134C-1359-7629-D18F470D54B0}" dt="2019-12-16T09:04:41.542" v="0" actId="1076"/>
          <ac:spMkLst>
            <pc:docMk/>
            <pc:sldMk cId="2462360598" sldId="265"/>
            <ac:spMk id="2" creationId="{F4EB4AB8-6B0A-422E-BB54-B3B230D9B0C3}"/>
          </ac:spMkLst>
        </pc:spChg>
      </pc:sldChg>
    </pc:docChg>
  </pc:docChgLst>
  <pc:docChgLst>
    <pc:chgData name="Laura Watson" userId="S::laura.watson@xaverian.ac.uk::e49e65d3-58da-4e6a-87fc-9f7f45cec559" providerId="AD" clId="Web-{B646D86C-5FFE-75B5-2CEA-9A1A96E8B350}"/>
    <pc:docChg chg="modSld">
      <pc:chgData name="Laura Watson" userId="S::laura.watson@xaverian.ac.uk::e49e65d3-58da-4e6a-87fc-9f7f45cec559" providerId="AD" clId="Web-{B646D86C-5FFE-75B5-2CEA-9A1A96E8B350}" dt="2020-06-25T10:48:44.866" v="116" actId="20577"/>
      <pc:docMkLst>
        <pc:docMk/>
      </pc:docMkLst>
      <pc:sldChg chg="modSp">
        <pc:chgData name="Laura Watson" userId="S::laura.watson@xaverian.ac.uk::e49e65d3-58da-4e6a-87fc-9f7f45cec559" providerId="AD" clId="Web-{B646D86C-5FFE-75B5-2CEA-9A1A96E8B350}" dt="2020-06-25T10:43:18.536" v="20" actId="20577"/>
        <pc:sldMkLst>
          <pc:docMk/>
          <pc:sldMk cId="1402139425" sldId="257"/>
        </pc:sldMkLst>
        <pc:spChg chg="mod">
          <ac:chgData name="Laura Watson" userId="S::laura.watson@xaverian.ac.uk::e49e65d3-58da-4e6a-87fc-9f7f45cec559" providerId="AD" clId="Web-{B646D86C-5FFE-75B5-2CEA-9A1A96E8B350}" dt="2020-06-25T10:43:18.536" v="20" actId="20577"/>
          <ac:spMkLst>
            <pc:docMk/>
            <pc:sldMk cId="1402139425" sldId="257"/>
            <ac:spMk id="13" creationId="{00000000-0000-0000-0000-000000000000}"/>
          </ac:spMkLst>
        </pc:spChg>
      </pc:sldChg>
      <pc:sldChg chg="modSp">
        <pc:chgData name="Laura Watson" userId="S::laura.watson@xaverian.ac.uk::e49e65d3-58da-4e6a-87fc-9f7f45cec559" providerId="AD" clId="Web-{B646D86C-5FFE-75B5-2CEA-9A1A96E8B350}" dt="2020-06-25T10:43:58.178" v="22" actId="20577"/>
        <pc:sldMkLst>
          <pc:docMk/>
          <pc:sldMk cId="240701992" sldId="260"/>
        </pc:sldMkLst>
        <pc:spChg chg="mod">
          <ac:chgData name="Laura Watson" userId="S::laura.watson@xaverian.ac.uk::e49e65d3-58da-4e6a-87fc-9f7f45cec559" providerId="AD" clId="Web-{B646D86C-5FFE-75B5-2CEA-9A1A96E8B350}" dt="2020-06-25T10:43:58.178" v="22" actId="20577"/>
          <ac:spMkLst>
            <pc:docMk/>
            <pc:sldMk cId="240701992" sldId="260"/>
            <ac:spMk id="8" creationId="{D3C08DAE-A906-4AAD-A2D3-A5F75683FC45}"/>
          </ac:spMkLst>
        </pc:spChg>
      </pc:sldChg>
      <pc:sldChg chg="modSp">
        <pc:chgData name="Laura Watson" userId="S::laura.watson@xaverian.ac.uk::e49e65d3-58da-4e6a-87fc-9f7f45cec559" providerId="AD" clId="Web-{B646D86C-5FFE-75B5-2CEA-9A1A96E8B350}" dt="2020-06-25T10:44:28.052" v="31" actId="20577"/>
        <pc:sldMkLst>
          <pc:docMk/>
          <pc:sldMk cId="232876018" sldId="266"/>
        </pc:sldMkLst>
        <pc:spChg chg="mod">
          <ac:chgData name="Laura Watson" userId="S::laura.watson@xaverian.ac.uk::e49e65d3-58da-4e6a-87fc-9f7f45cec559" providerId="AD" clId="Web-{B646D86C-5FFE-75B5-2CEA-9A1A96E8B350}" dt="2020-06-25T10:44:28.052" v="31" actId="20577"/>
          <ac:spMkLst>
            <pc:docMk/>
            <pc:sldMk cId="232876018" sldId="266"/>
            <ac:spMk id="3" creationId="{00000000-0000-0000-0000-000000000000}"/>
          </ac:spMkLst>
        </pc:spChg>
      </pc:sldChg>
      <pc:sldChg chg="modSp">
        <pc:chgData name="Laura Watson" userId="S::laura.watson@xaverian.ac.uk::e49e65d3-58da-4e6a-87fc-9f7f45cec559" providerId="AD" clId="Web-{B646D86C-5FFE-75B5-2CEA-9A1A96E8B350}" dt="2020-06-25T10:45:34.412" v="105" actId="20577"/>
        <pc:sldMkLst>
          <pc:docMk/>
          <pc:sldMk cId="266219683" sldId="268"/>
        </pc:sldMkLst>
        <pc:spChg chg="mod">
          <ac:chgData name="Laura Watson" userId="S::laura.watson@xaverian.ac.uk::e49e65d3-58da-4e6a-87fc-9f7f45cec559" providerId="AD" clId="Web-{B646D86C-5FFE-75B5-2CEA-9A1A96E8B350}" dt="2020-06-25T10:45:34.412" v="105" actId="20577"/>
          <ac:spMkLst>
            <pc:docMk/>
            <pc:sldMk cId="266219683" sldId="268"/>
            <ac:spMk id="5" creationId="{93D62E82-AE33-4C06-8C4F-D3D7C85993C7}"/>
          </ac:spMkLst>
        </pc:spChg>
      </pc:sldChg>
      <pc:sldChg chg="modSp">
        <pc:chgData name="Laura Watson" userId="S::laura.watson@xaverian.ac.uk::e49e65d3-58da-4e6a-87fc-9f7f45cec559" providerId="AD" clId="Web-{B646D86C-5FFE-75B5-2CEA-9A1A96E8B350}" dt="2020-06-25T10:48:44.866" v="115" actId="20577"/>
        <pc:sldMkLst>
          <pc:docMk/>
          <pc:sldMk cId="2054131496" sldId="289"/>
        </pc:sldMkLst>
        <pc:spChg chg="mod">
          <ac:chgData name="Laura Watson" userId="S::laura.watson@xaverian.ac.uk::e49e65d3-58da-4e6a-87fc-9f7f45cec559" providerId="AD" clId="Web-{B646D86C-5FFE-75B5-2CEA-9A1A96E8B350}" dt="2020-06-25T10:48:44.866" v="115" actId="20577"/>
          <ac:spMkLst>
            <pc:docMk/>
            <pc:sldMk cId="2054131496" sldId="289"/>
            <ac:spMk id="8" creationId="{00000000-0000-0000-0000-000000000000}"/>
          </ac:spMkLst>
        </pc:spChg>
      </pc:sldChg>
      <pc:sldChg chg="modSp">
        <pc:chgData name="Laura Watson" userId="S::laura.watson@xaverian.ac.uk::e49e65d3-58da-4e6a-87fc-9f7f45cec559" providerId="AD" clId="Web-{B646D86C-5FFE-75B5-2CEA-9A1A96E8B350}" dt="2020-06-25T10:47:25.303" v="113" actId="20577"/>
        <pc:sldMkLst>
          <pc:docMk/>
          <pc:sldMk cId="109876631" sldId="290"/>
        </pc:sldMkLst>
        <pc:spChg chg="mod">
          <ac:chgData name="Laura Watson" userId="S::laura.watson@xaverian.ac.uk::e49e65d3-58da-4e6a-87fc-9f7f45cec559" providerId="AD" clId="Web-{B646D86C-5FFE-75B5-2CEA-9A1A96E8B350}" dt="2020-06-25T10:47:15.459" v="109" actId="20577"/>
          <ac:spMkLst>
            <pc:docMk/>
            <pc:sldMk cId="109876631" sldId="290"/>
            <ac:spMk id="2" creationId="{00000000-0000-0000-0000-000000000000}"/>
          </ac:spMkLst>
        </pc:spChg>
        <pc:spChg chg="mod">
          <ac:chgData name="Laura Watson" userId="S::laura.watson@xaverian.ac.uk::e49e65d3-58da-4e6a-87fc-9f7f45cec559" providerId="AD" clId="Web-{B646D86C-5FFE-75B5-2CEA-9A1A96E8B350}" dt="2020-06-25T10:47:25.303" v="113" actId="20577"/>
          <ac:spMkLst>
            <pc:docMk/>
            <pc:sldMk cId="109876631" sldId="290"/>
            <ac:spMk id="18" creationId="{5CA43590-7213-4A31-8213-292B21D3FE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B7AC2-05C8-4C2E-80C9-D2B7DB01958A}" type="datetimeFigureOut">
              <a:rPr lang="en-GB" smtClean="0"/>
              <a:t>25/06/2020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9F0DB-F83F-424D-AEF4-2FBC4217A60C}" type="slidenum">
              <a:rPr lang="en-GB" smtClean="0"/>
              <a:t>‹#›</a:t>
            </a:fld>
            <a:endParaRPr lang="en-GB"/>
          </a:p>
        </p:txBody>
      </p:sp>
    </p:spTree>
    <p:extLst>
      <p:ext uri="{BB962C8B-B14F-4D97-AF65-F5344CB8AC3E}">
        <p14:creationId xmlns:p14="http://schemas.microsoft.com/office/powerpoint/2010/main" val="1197426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1012AC0-FA98-4C49-9E8C-A221C91797C7}"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268879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012AC0-FA98-4C49-9E8C-A221C91797C7}"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163512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012AC0-FA98-4C49-9E8C-A221C91797C7}"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1445064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012AC0-FA98-4C49-9E8C-A221C91797C7}"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392194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012AC0-FA98-4C49-9E8C-A221C91797C7}"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150647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012AC0-FA98-4C49-9E8C-A221C91797C7}"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172040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012AC0-FA98-4C49-9E8C-A221C91797C7}"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241237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012AC0-FA98-4C49-9E8C-A221C91797C7}"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392603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12AC0-FA98-4C49-9E8C-A221C91797C7}"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239669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012AC0-FA98-4C49-9E8C-A221C91797C7}"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290168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012AC0-FA98-4C49-9E8C-A221C91797C7}"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B99CC-8053-4280-9432-B54D02D11001}" type="slidenum">
              <a:rPr lang="en-GB" smtClean="0"/>
              <a:t>‹#›</a:t>
            </a:fld>
            <a:endParaRPr lang="en-GB"/>
          </a:p>
        </p:txBody>
      </p:sp>
    </p:spTree>
    <p:extLst>
      <p:ext uri="{BB962C8B-B14F-4D97-AF65-F5344CB8AC3E}">
        <p14:creationId xmlns:p14="http://schemas.microsoft.com/office/powerpoint/2010/main" val="23026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12AC0-FA98-4C49-9E8C-A221C91797C7}" type="datetimeFigureOut">
              <a:rPr lang="en-GB" smtClean="0"/>
              <a:t>25/06/2020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B99CC-8053-4280-9432-B54D02D11001}" type="slidenum">
              <a:rPr lang="en-GB" smtClean="0"/>
              <a:t>‹#›</a:t>
            </a:fld>
            <a:endParaRPr lang="en-GB"/>
          </a:p>
        </p:txBody>
      </p:sp>
    </p:spTree>
    <p:extLst>
      <p:ext uri="{BB962C8B-B14F-4D97-AF65-F5344CB8AC3E}">
        <p14:creationId xmlns:p14="http://schemas.microsoft.com/office/powerpoint/2010/main" val="4151776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xaverian.ac.uk/" TargetMode="External"/><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xml"/><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10.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ideo" Target="https://www.youtube.com/embed/N8yxNfbATas" TargetMode="Externa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slide" Target="slide3.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 Target="slide4.xml"/><Relationship Id="rId10" Type="http://schemas.openxmlformats.org/officeDocument/2006/relationships/image" Target="../media/image10.png"/><Relationship Id="rId4" Type="http://schemas.openxmlformats.org/officeDocument/2006/relationships/image" Target="../media/image1.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video" Target="https://www.youtube.com/embed/DxK5ZyRpwt4" TargetMode="External"/><Relationship Id="rId6" Type="http://schemas.openxmlformats.org/officeDocument/2006/relationships/slide" Target="slide3.xml"/><Relationship Id="rId5" Type="http://schemas.openxmlformats.org/officeDocument/2006/relationships/image" Target="../media/image3.png"/><Relationship Id="rId4" Type="http://schemas.openxmlformats.org/officeDocument/2006/relationships/slide" Target="slide5.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6.xml"/><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slide" Target="slide4.xml"/><Relationship Id="rId4" Type="http://schemas.openxmlformats.org/officeDocument/2006/relationships/image" Target="../media/image3.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7.xml"/><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xml"/><Relationship Id="rId11" Type="http://schemas.openxmlformats.org/officeDocument/2006/relationships/hyperlink" Target="https://ourpass.co.uk/" TargetMode="External"/><Relationship Id="rId5" Type="http://schemas.openxmlformats.org/officeDocument/2006/relationships/slide" Target="slide5.xml"/><Relationship Id="rId10" Type="http://schemas.openxmlformats.org/officeDocument/2006/relationships/hyperlink" Target="https://tfgm.com/" TargetMode="External"/><Relationship Id="rId4" Type="http://schemas.openxmlformats.org/officeDocument/2006/relationships/image" Target="../media/image3.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xml"/><Relationship Id="rId7" Type="http://schemas.openxmlformats.org/officeDocument/2006/relationships/slide" Target="slide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hatis.techtarget.com/definitions/H/page/7" TargetMode="External"/><Relationship Id="rId5" Type="http://schemas.openxmlformats.org/officeDocument/2006/relationships/hyperlink" Target="http://www.techopedia.com/definition/28247/internet-of-things-iot" TargetMode="External"/><Relationship Id="rId4" Type="http://schemas.openxmlformats.org/officeDocument/2006/relationships/image" Target="../media/image7.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xml"/><Relationship Id="rId7"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computerhope.com/jargon/p/privfilt.htm" TargetMode="External"/><Relationship Id="rId5" Type="http://schemas.openxmlformats.org/officeDocument/2006/relationships/hyperlink" Target="http://searchsecurity.techtarget.com/definition/social-engineering" TargetMode="External"/><Relationship Id="rId4" Type="http://schemas.openxmlformats.org/officeDocument/2006/relationships/image" Target="../media/image7.png"/><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1.xml"/><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hyperlink" Target="http://www.appsbar.com/" TargetMode="External"/><Relationship Id="rId10" Type="http://schemas.openxmlformats.org/officeDocument/2006/relationships/slide" Target="slide8.xml"/><Relationship Id="rId4" Type="http://schemas.openxmlformats.org/officeDocument/2006/relationships/image" Target="../media/image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5607" y="232345"/>
            <a:ext cx="12192000" cy="6858000"/>
          </a:xfrm>
          <a:prstGeom prst="rect">
            <a:avLst/>
          </a:prstGeom>
        </p:spPr>
      </p:pic>
      <p:pic>
        <p:nvPicPr>
          <p:cNvPr id="6" name="Picture 5">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6064" y="188539"/>
            <a:ext cx="2163536" cy="2198153"/>
          </a:xfrm>
          <a:prstGeom prst="rect">
            <a:avLst/>
          </a:prstGeom>
        </p:spPr>
      </p:pic>
      <p:sp>
        <p:nvSpPr>
          <p:cNvPr id="27" name="Rectangle: Rounded Corners 9">
            <a:hlinkClick r:id="rId5" action="ppaction://hlinksldjump"/>
            <a:extLst>
              <a:ext uri="{FF2B5EF4-FFF2-40B4-BE49-F238E27FC236}">
                <a16:creationId xmlns:a16="http://schemas.microsoft.com/office/drawing/2014/main" id="{C69BEA3B-2285-4F72-95D5-AE4521D7EC8C}"/>
              </a:ext>
            </a:extLst>
          </p:cNvPr>
          <p:cNvSpPr/>
          <p:nvPr/>
        </p:nvSpPr>
        <p:spPr>
          <a:xfrm>
            <a:off x="3643532" y="896912"/>
            <a:ext cx="2853876" cy="5740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IT </a:t>
            </a:r>
            <a:r>
              <a:rPr lang="en-GB" kern="0" dirty="0">
                <a:solidFill>
                  <a:prstClr val="white"/>
                </a:solidFill>
                <a:latin typeface="Calibri" panose="020F0502020204030204"/>
              </a:rPr>
              <a:t>OCR / BTEC - 2020</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sp>
        <p:nvSpPr>
          <p:cNvPr id="48" name="TextBox 47"/>
          <p:cNvSpPr txBox="1"/>
          <p:nvPr/>
        </p:nvSpPr>
        <p:spPr>
          <a:xfrm>
            <a:off x="3989610" y="232345"/>
            <a:ext cx="4136571" cy="461665"/>
          </a:xfrm>
          <a:prstGeom prst="rect">
            <a:avLst/>
          </a:prstGeom>
          <a:noFill/>
        </p:spPr>
        <p:txBody>
          <a:bodyPr wrap="square" rtlCol="0">
            <a:spAutoFit/>
          </a:bodyPr>
          <a:lstStyle/>
          <a:p>
            <a:pPr algn="ctr"/>
            <a:r>
              <a:rPr lang="en-GB" sz="2400" dirty="0">
                <a:solidFill>
                  <a:schemeClr val="bg1"/>
                </a:solidFill>
              </a:rPr>
              <a:t>Welcome to Xaverian college</a:t>
            </a:r>
          </a:p>
        </p:txBody>
      </p:sp>
      <p:sp>
        <p:nvSpPr>
          <p:cNvPr id="11" name="Rectangle: Rounded Corners 9">
            <a:hlinkClick r:id="rId5" action="ppaction://hlinksldjump"/>
            <a:extLst>
              <a:ext uri="{FF2B5EF4-FFF2-40B4-BE49-F238E27FC236}">
                <a16:creationId xmlns:a16="http://schemas.microsoft.com/office/drawing/2014/main" id="{B8839EEE-D794-4555-89E6-5114972A22DA}"/>
              </a:ext>
            </a:extLst>
          </p:cNvPr>
          <p:cNvSpPr/>
          <p:nvPr/>
        </p:nvSpPr>
        <p:spPr>
          <a:xfrm>
            <a:off x="1" y="1949644"/>
            <a:ext cx="2597424" cy="5740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panose="020F0502020204030204"/>
              </a:rPr>
              <a:t>Mark Pouncey – Curriculum Leader</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9">
            <a:hlinkClick r:id="rId5" action="ppaction://hlinksldjump"/>
            <a:extLst>
              <a:ext uri="{FF2B5EF4-FFF2-40B4-BE49-F238E27FC236}">
                <a16:creationId xmlns:a16="http://schemas.microsoft.com/office/drawing/2014/main" id="{D4B5B3AD-28A1-4DE4-87AE-F251941491DA}"/>
              </a:ext>
            </a:extLst>
          </p:cNvPr>
          <p:cNvSpPr/>
          <p:nvPr/>
        </p:nvSpPr>
        <p:spPr>
          <a:xfrm>
            <a:off x="1" y="3049899"/>
            <a:ext cx="2597424" cy="5740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Steph Bailey</a:t>
            </a:r>
          </a:p>
        </p:txBody>
      </p:sp>
      <p:sp>
        <p:nvSpPr>
          <p:cNvPr id="13" name="Rectangle: Rounded Corners 9">
            <a:hlinkClick r:id="rId5" action="ppaction://hlinksldjump"/>
            <a:extLst>
              <a:ext uri="{FF2B5EF4-FFF2-40B4-BE49-F238E27FC236}">
                <a16:creationId xmlns:a16="http://schemas.microsoft.com/office/drawing/2014/main" id="{63ABD0D4-0882-45AF-B51F-8CCA48A8D11D}"/>
              </a:ext>
            </a:extLst>
          </p:cNvPr>
          <p:cNvSpPr/>
          <p:nvPr/>
        </p:nvSpPr>
        <p:spPr>
          <a:xfrm>
            <a:off x="1" y="4150155"/>
            <a:ext cx="2597424" cy="5740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prstClr val="white"/>
                </a:solidFill>
                <a:effectLst/>
                <a:uLnTx/>
                <a:uFillTx/>
                <a:latin typeface="Calibri" panose="020F0502020204030204"/>
                <a:ea typeface="+mn-ea"/>
                <a:cs typeface="+mn-cs"/>
              </a:rPr>
              <a:t>Shiuli</a:t>
            </a: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 Begum</a:t>
            </a:r>
          </a:p>
        </p:txBody>
      </p:sp>
      <p:pic>
        <p:nvPicPr>
          <p:cNvPr id="10" name="Picture 9" descr="G:\Clerical\Marketing\Photos\2019\Staff Photos 2019\X0619-99.jpg"/>
          <p:cNvPicPr/>
          <p:nvPr/>
        </p:nvPicPr>
        <p:blipFill rotWithShape="1">
          <a:blip r:embed="rId7" cstate="screen">
            <a:extLst>
              <a:ext uri="{28A0092B-C50C-407E-A947-70E740481C1C}">
                <a14:useLocalDpi xmlns:a14="http://schemas.microsoft.com/office/drawing/2010/main"/>
              </a:ext>
            </a:extLst>
          </a:blip>
          <a:srcRect r="-375"/>
          <a:stretch/>
        </p:blipFill>
        <p:spPr bwMode="auto">
          <a:xfrm>
            <a:off x="6260635" y="2658850"/>
            <a:ext cx="1751788" cy="1463746"/>
          </a:xfrm>
          <a:prstGeom prst="rect">
            <a:avLst/>
          </a:prstGeom>
          <a:noFill/>
          <a:ln>
            <a:noFill/>
          </a:ln>
        </p:spPr>
      </p:pic>
      <p:pic>
        <p:nvPicPr>
          <p:cNvPr id="14" name="Picture 13" descr="G:\Clerical\Marketing\Photos\2019\Staff Photos 2019\X0619-106.jpg"/>
          <p:cNvPicPr/>
          <p:nvPr/>
        </p:nvPicPr>
        <p:blipFill rotWithShape="1">
          <a:blip r:embed="rId8" cstate="screen">
            <a:extLst>
              <a:ext uri="{28A0092B-C50C-407E-A947-70E740481C1C}">
                <a14:useLocalDpi xmlns:a14="http://schemas.microsoft.com/office/drawing/2010/main"/>
              </a:ext>
            </a:extLst>
          </a:blip>
          <a:srcRect/>
          <a:stretch/>
        </p:blipFill>
        <p:spPr bwMode="auto">
          <a:xfrm>
            <a:off x="8465573" y="4015305"/>
            <a:ext cx="1724711" cy="1444718"/>
          </a:xfrm>
          <a:prstGeom prst="rect">
            <a:avLst/>
          </a:prstGeom>
          <a:noFill/>
          <a:ln>
            <a:noFill/>
          </a:ln>
        </p:spPr>
      </p:pic>
      <p:pic>
        <p:nvPicPr>
          <p:cNvPr id="3" name="Picture 2" descr="A picture containing person, outdoor, water, man&#10;&#10;Description automatically generated">
            <a:extLst>
              <a:ext uri="{FF2B5EF4-FFF2-40B4-BE49-F238E27FC236}">
                <a16:creationId xmlns:a16="http://schemas.microsoft.com/office/drawing/2014/main" id="{4BB8F419-44E8-4309-A4B7-10DCE23C17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3989608" y="1715448"/>
            <a:ext cx="1792079" cy="1344059"/>
          </a:xfrm>
          <a:prstGeom prst="rect">
            <a:avLst/>
          </a:prstGeom>
        </p:spPr>
      </p:pic>
      <p:sp>
        <p:nvSpPr>
          <p:cNvPr id="16" name="Rectangle: Rounded Corners 9">
            <a:hlinkClick r:id="rId5" action="ppaction://hlinksldjump"/>
            <a:extLst>
              <a:ext uri="{FF2B5EF4-FFF2-40B4-BE49-F238E27FC236}">
                <a16:creationId xmlns:a16="http://schemas.microsoft.com/office/drawing/2014/main" id="{989D51DA-F4C7-4549-8CE7-776ADEFCF12D}"/>
              </a:ext>
            </a:extLst>
          </p:cNvPr>
          <p:cNvSpPr/>
          <p:nvPr/>
        </p:nvSpPr>
        <p:spPr>
          <a:xfrm>
            <a:off x="-20927" y="5232600"/>
            <a:ext cx="2597424" cy="5740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panose="020F0502020204030204"/>
              </a:rPr>
              <a:t>Plus one other</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9">
            <a:hlinkClick r:id="rId5" action="ppaction://hlinksldjump"/>
            <a:extLst>
              <a:ext uri="{FF2B5EF4-FFF2-40B4-BE49-F238E27FC236}">
                <a16:creationId xmlns:a16="http://schemas.microsoft.com/office/drawing/2014/main" id="{8E6CF841-5BAE-4EE4-A6D1-188740D1CAE4}"/>
              </a:ext>
            </a:extLst>
          </p:cNvPr>
          <p:cNvSpPr/>
          <p:nvPr/>
        </p:nvSpPr>
        <p:spPr>
          <a:xfrm>
            <a:off x="179295" y="6166622"/>
            <a:ext cx="8952270" cy="574019"/>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panose="020F0502020204030204"/>
              </a:rPr>
              <a:t>This Multi-Media Presentation was substantially put together as part of the Upper Sixth BTEC Course</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842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1930"/>
            <a:ext cx="12192000" cy="6858000"/>
          </a:xfrm>
          <a:prstGeom prst="rect">
            <a:avLst/>
          </a:prstGeom>
        </p:spPr>
      </p:pic>
      <p:pic>
        <p:nvPicPr>
          <p:cNvPr id="7" name="Picture 6">
            <a:hlinkClick r:id="rId3"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2" name="TextBox 1"/>
          <p:cNvSpPr txBox="1"/>
          <p:nvPr/>
        </p:nvSpPr>
        <p:spPr>
          <a:xfrm>
            <a:off x="3581373" y="562771"/>
            <a:ext cx="5325537" cy="923330"/>
          </a:xfrm>
          <a:prstGeom prst="rect">
            <a:avLst/>
          </a:prstGeom>
          <a:noFill/>
        </p:spPr>
        <p:txBody>
          <a:bodyPr wrap="square" rtlCol="0">
            <a:spAutoFit/>
          </a:bodyPr>
          <a:lstStyle/>
          <a:p>
            <a:pPr algn="ctr"/>
            <a:r>
              <a:rPr lang="en-GB" b="1" u="sng" dirty="0"/>
              <a:t>A Coursework Unit</a:t>
            </a:r>
          </a:p>
          <a:p>
            <a:pPr algn="ctr"/>
            <a:r>
              <a:rPr lang="en-GB" dirty="0"/>
              <a:t>Please look at the following as the assignment structure of Unit 13 - Social Media &amp; Digital Marketing</a:t>
            </a:r>
          </a:p>
        </p:txBody>
      </p:sp>
      <p:pic>
        <p:nvPicPr>
          <p:cNvPr id="11" name="Picture 10"/>
          <p:cNvPicPr/>
          <p:nvPr/>
        </p:nvPicPr>
        <p:blipFill rotWithShape="1">
          <a:blip r:embed="rId5" cstate="screen">
            <a:extLst>
              <a:ext uri="{28A0092B-C50C-407E-A947-70E740481C1C}">
                <a14:useLocalDpi xmlns:a14="http://schemas.microsoft.com/office/drawing/2010/main"/>
              </a:ext>
            </a:extLst>
          </a:blip>
          <a:srcRect/>
          <a:stretch/>
        </p:blipFill>
        <p:spPr bwMode="auto">
          <a:xfrm>
            <a:off x="966438" y="1547955"/>
            <a:ext cx="10259122" cy="412595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A7EBCC4-3A02-427F-93A4-F71336DE5DC4}"/>
              </a:ext>
            </a:extLst>
          </p:cNvPr>
          <p:cNvSpPr txBox="1"/>
          <p:nvPr/>
        </p:nvSpPr>
        <p:spPr>
          <a:xfrm>
            <a:off x="-112884" y="280167"/>
            <a:ext cx="4824835" cy="584775"/>
          </a:xfrm>
          <a:prstGeom prst="rect">
            <a:avLst/>
          </a:prstGeom>
          <a:noFill/>
        </p:spPr>
        <p:txBody>
          <a:bodyPr wrap="square" rtlCol="0">
            <a:spAutoFit/>
          </a:bodyPr>
          <a:lstStyle/>
          <a:p>
            <a:pPr algn="ctr"/>
            <a:r>
              <a:rPr lang="en-GB" sz="3200" dirty="0">
                <a:solidFill>
                  <a:schemeClr val="bg1"/>
                </a:solidFill>
              </a:rPr>
              <a:t>OCR Cambridge Technical</a:t>
            </a:r>
          </a:p>
        </p:txBody>
      </p:sp>
      <p:pic>
        <p:nvPicPr>
          <p:cNvPr id="8" name="Picture 7">
            <a:hlinkClick r:id="rId6" action="ppaction://hlinksldjump"/>
            <a:extLst>
              <a:ext uri="{FF2B5EF4-FFF2-40B4-BE49-F238E27FC236}">
                <a16:creationId xmlns:a16="http://schemas.microsoft.com/office/drawing/2014/main" id="{333F7523-CD04-4B84-AB42-3BD9CE54EF4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9" name="Picture 8">
            <a:hlinkClick r:id="rId8" action="ppaction://hlinksldjump"/>
            <a:extLst>
              <a:ext uri="{FF2B5EF4-FFF2-40B4-BE49-F238E27FC236}">
                <a16:creationId xmlns:a16="http://schemas.microsoft.com/office/drawing/2014/main" id="{2D67248C-2C6D-4C3F-92C4-FE943A14F96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Tree>
    <p:extLst>
      <p:ext uri="{BB962C8B-B14F-4D97-AF65-F5344CB8AC3E}">
        <p14:creationId xmlns:p14="http://schemas.microsoft.com/office/powerpoint/2010/main" val="273223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1930"/>
            <a:ext cx="12192000" cy="6858000"/>
          </a:xfrm>
          <a:prstGeom prst="rect">
            <a:avLst/>
          </a:prstGeom>
        </p:spPr>
      </p:pic>
      <p:pic>
        <p:nvPicPr>
          <p:cNvPr id="7" name="Picture 6">
            <a:hlinkClick r:id="rId3"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2" name="TextBox 1"/>
          <p:cNvSpPr txBox="1"/>
          <p:nvPr/>
        </p:nvSpPr>
        <p:spPr>
          <a:xfrm>
            <a:off x="2301897" y="761782"/>
            <a:ext cx="7310454" cy="369332"/>
          </a:xfrm>
          <a:prstGeom prst="rect">
            <a:avLst/>
          </a:prstGeom>
          <a:noFill/>
        </p:spPr>
        <p:txBody>
          <a:bodyPr wrap="square" rtlCol="0">
            <a:spAutoFit/>
          </a:bodyPr>
          <a:lstStyle/>
          <a:p>
            <a:r>
              <a:rPr lang="en-GB" dirty="0"/>
              <a:t>Please look at the following as the coursework instructions for P1 of Unit 13</a:t>
            </a:r>
          </a:p>
        </p:txBody>
      </p:sp>
      <p:sp>
        <p:nvSpPr>
          <p:cNvPr id="3" name="TextBox 2"/>
          <p:cNvSpPr txBox="1"/>
          <p:nvPr/>
        </p:nvSpPr>
        <p:spPr>
          <a:xfrm>
            <a:off x="1059366" y="1361946"/>
            <a:ext cx="10169912" cy="2585323"/>
          </a:xfrm>
          <a:prstGeom prst="rect">
            <a:avLst/>
          </a:prstGeom>
          <a:noFill/>
        </p:spPr>
        <p:txBody>
          <a:bodyPr wrap="square" rtlCol="0">
            <a:spAutoFit/>
          </a:bodyPr>
          <a:lstStyle/>
          <a:p>
            <a:r>
              <a:rPr lang="en-GB" dirty="0"/>
              <a:t>LO1 Understand digital marketing </a:t>
            </a:r>
          </a:p>
          <a:p>
            <a:endParaRPr lang="en-GB" dirty="0"/>
          </a:p>
          <a:p>
            <a:r>
              <a:rPr lang="en-GB" dirty="0"/>
              <a:t>P1: Learners must outline the tools available for a digital marketing campaign as outlined in the learning outcome below. </a:t>
            </a:r>
          </a:p>
          <a:p>
            <a:r>
              <a:rPr lang="en-GB" dirty="0"/>
              <a:t>The outline must provide a clear indication of what the tool is and how it is used within a digital marketing campaign. </a:t>
            </a:r>
          </a:p>
          <a:p>
            <a:r>
              <a:rPr lang="en-GB" dirty="0"/>
              <a:t>Evidence can be in the form of a written report, presentation with detailed speaker notes, a video of the information being presented to an audience, an information guide or an information-poster with detailed annotations.</a:t>
            </a:r>
          </a:p>
        </p:txBody>
      </p:sp>
      <p:sp>
        <p:nvSpPr>
          <p:cNvPr id="5" name="TextBox 4"/>
          <p:cNvSpPr txBox="1"/>
          <p:nvPr/>
        </p:nvSpPr>
        <p:spPr>
          <a:xfrm>
            <a:off x="1059366" y="4018726"/>
            <a:ext cx="10482146" cy="1477328"/>
          </a:xfrm>
          <a:prstGeom prst="rect">
            <a:avLst/>
          </a:prstGeom>
          <a:noFill/>
        </p:spPr>
        <p:txBody>
          <a:bodyPr wrap="square" rtlCol="0">
            <a:spAutoFit/>
          </a:bodyPr>
          <a:lstStyle/>
          <a:p>
            <a:r>
              <a:rPr lang="en-GB" dirty="0"/>
              <a:t>Learning Outcome</a:t>
            </a:r>
          </a:p>
          <a:p>
            <a:r>
              <a:rPr lang="en-GB" dirty="0"/>
              <a:t>1.1 The role of marketing within business, i.e. market research, raising awareness and affecting perception of need via promotion, advertising and product selling</a:t>
            </a:r>
          </a:p>
          <a:p>
            <a:endParaRPr lang="en-GB" dirty="0"/>
          </a:p>
          <a:p>
            <a:r>
              <a:rPr lang="en-GB" dirty="0"/>
              <a:t>For preparation for your BTEC in IT, you could have a go at this activity over the summer months.</a:t>
            </a:r>
          </a:p>
        </p:txBody>
      </p:sp>
      <p:sp>
        <p:nvSpPr>
          <p:cNvPr id="8" name="TextBox 7">
            <a:extLst>
              <a:ext uri="{FF2B5EF4-FFF2-40B4-BE49-F238E27FC236}">
                <a16:creationId xmlns:a16="http://schemas.microsoft.com/office/drawing/2014/main" id="{CDB731EB-4A1A-4761-B446-6772138C2A38}"/>
              </a:ext>
            </a:extLst>
          </p:cNvPr>
          <p:cNvSpPr txBox="1"/>
          <p:nvPr/>
        </p:nvSpPr>
        <p:spPr>
          <a:xfrm>
            <a:off x="2475571" y="80752"/>
            <a:ext cx="4824835" cy="584775"/>
          </a:xfrm>
          <a:prstGeom prst="rect">
            <a:avLst/>
          </a:prstGeom>
          <a:noFill/>
        </p:spPr>
        <p:txBody>
          <a:bodyPr wrap="square" rtlCol="0">
            <a:spAutoFit/>
          </a:bodyPr>
          <a:lstStyle/>
          <a:p>
            <a:pPr algn="ctr"/>
            <a:r>
              <a:rPr lang="en-GB" sz="3200" dirty="0">
                <a:solidFill>
                  <a:schemeClr val="bg1"/>
                </a:solidFill>
              </a:rPr>
              <a:t>OCR Cambridge Technical</a:t>
            </a:r>
          </a:p>
        </p:txBody>
      </p:sp>
      <p:pic>
        <p:nvPicPr>
          <p:cNvPr id="9" name="Picture 8">
            <a:hlinkClick r:id="rId5" action="ppaction://hlinksldjump"/>
            <a:extLst>
              <a:ext uri="{FF2B5EF4-FFF2-40B4-BE49-F238E27FC236}">
                <a16:creationId xmlns:a16="http://schemas.microsoft.com/office/drawing/2014/main" id="{304BFD10-DD89-43B7-B3BE-94C86A4547B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10" name="Picture 9">
            <a:hlinkClick r:id="rId7" action="ppaction://hlinksldjump"/>
            <a:extLst>
              <a:ext uri="{FF2B5EF4-FFF2-40B4-BE49-F238E27FC236}">
                <a16:creationId xmlns:a16="http://schemas.microsoft.com/office/drawing/2014/main" id="{B1373BE7-AF01-4D2E-A673-0C5E6C2D7AA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Tree>
    <p:extLst>
      <p:ext uri="{BB962C8B-B14F-4D97-AF65-F5344CB8AC3E}">
        <p14:creationId xmlns:p14="http://schemas.microsoft.com/office/powerpoint/2010/main" val="217725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hlinkClick r:id="rId3"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98852" y="1776805"/>
            <a:ext cx="3619500" cy="2895600"/>
          </a:xfrm>
          <a:prstGeom prst="rect">
            <a:avLst/>
          </a:prstGeom>
          <a:ln>
            <a:noFill/>
          </a:ln>
          <a:effectLst>
            <a:softEdge rad="50800"/>
          </a:effectLst>
        </p:spPr>
      </p:pic>
      <p:sp>
        <p:nvSpPr>
          <p:cNvPr id="8" name="TextBox 7"/>
          <p:cNvSpPr txBox="1"/>
          <p:nvPr/>
        </p:nvSpPr>
        <p:spPr>
          <a:xfrm>
            <a:off x="756734" y="1840491"/>
            <a:ext cx="7839972" cy="1938992"/>
          </a:xfrm>
          <a:prstGeom prst="rect">
            <a:avLst/>
          </a:prstGeom>
          <a:noFill/>
        </p:spPr>
        <p:txBody>
          <a:bodyPr wrap="square" rtlCol="0" anchor="t">
            <a:spAutoFit/>
          </a:bodyPr>
          <a:lstStyle/>
          <a:p>
            <a:r>
              <a:rPr lang="en-GB" sz="6000">
                <a:solidFill>
                  <a:schemeClr val="bg1"/>
                </a:solidFill>
              </a:rPr>
              <a:t>Thank you for coming! </a:t>
            </a:r>
            <a:r>
              <a:rPr lang="en-GB" sz="6000" dirty="0">
                <a:solidFill>
                  <a:schemeClr val="bg1"/>
                </a:solidFill>
              </a:rPr>
              <a:t>Hope to see you again!</a:t>
            </a:r>
          </a:p>
        </p:txBody>
      </p:sp>
    </p:spTree>
    <p:extLst>
      <p:ext uri="{BB962C8B-B14F-4D97-AF65-F5344CB8AC3E}">
        <p14:creationId xmlns:p14="http://schemas.microsoft.com/office/powerpoint/2010/main" val="205413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p:cNvGrpSpPr/>
          <p:nvPr/>
        </p:nvGrpSpPr>
        <p:grpSpPr>
          <a:xfrm>
            <a:off x="200782" y="5674380"/>
            <a:ext cx="11838818" cy="1105505"/>
            <a:chOff x="200782" y="5674380"/>
            <a:chExt cx="11838818" cy="1105505"/>
          </a:xfrm>
        </p:grpSpPr>
        <p:pic>
          <p:nvPicPr>
            <p:cNvPr id="47" name="Picture 46">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26" name="Picture 25">
              <a:hlinkClick r:id="rId6" action="ppaction://hlinksldjump"/>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pic>
          <p:nvPicPr>
            <p:cNvPr id="10" name="Picture 9">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grpSp>
      <p:sp>
        <p:nvSpPr>
          <p:cNvPr id="12" name="TextBox 11"/>
          <p:cNvSpPr txBox="1"/>
          <p:nvPr/>
        </p:nvSpPr>
        <p:spPr>
          <a:xfrm>
            <a:off x="4633855" y="150607"/>
            <a:ext cx="2924288" cy="461665"/>
          </a:xfrm>
          <a:prstGeom prst="rect">
            <a:avLst/>
          </a:prstGeom>
          <a:noFill/>
        </p:spPr>
        <p:txBody>
          <a:bodyPr wrap="square" rtlCol="0">
            <a:spAutoFit/>
          </a:bodyPr>
          <a:lstStyle/>
          <a:p>
            <a:pPr algn="ctr"/>
            <a:r>
              <a:rPr lang="en-GB" sz="2400" dirty="0">
                <a:solidFill>
                  <a:schemeClr val="bg1"/>
                </a:solidFill>
              </a:rPr>
              <a:t>Welcome!</a:t>
            </a:r>
          </a:p>
        </p:txBody>
      </p:sp>
      <p:sp>
        <p:nvSpPr>
          <p:cNvPr id="13" name="TextBox 12"/>
          <p:cNvSpPr txBox="1"/>
          <p:nvPr/>
        </p:nvSpPr>
        <p:spPr>
          <a:xfrm>
            <a:off x="430306" y="699247"/>
            <a:ext cx="5268393" cy="4524315"/>
          </a:xfrm>
          <a:prstGeom prst="rect">
            <a:avLst/>
          </a:prstGeom>
          <a:noFill/>
        </p:spPr>
        <p:txBody>
          <a:bodyPr wrap="square" rtlCol="0" anchor="t">
            <a:spAutoFit/>
          </a:bodyPr>
          <a:lstStyle/>
          <a:p>
            <a:r>
              <a:rPr lang="en-GB" dirty="0">
                <a:solidFill>
                  <a:schemeClr val="bg1"/>
                </a:solidFill>
              </a:rPr>
              <a:t>A very warm welcome to Xaverian College, we are delighted that you are considering joining our community to continue your education.</a:t>
            </a:r>
          </a:p>
          <a:p>
            <a:endParaRPr lang="en-GB" dirty="0">
              <a:solidFill>
                <a:schemeClr val="bg1"/>
              </a:solidFill>
            </a:endParaRPr>
          </a:p>
          <a:p>
            <a:r>
              <a:rPr lang="en-GB" dirty="0">
                <a:solidFill>
                  <a:schemeClr val="bg1"/>
                </a:solidFill>
              </a:rPr>
              <a:t>There are many reasons why Xaverian is an outstanding college, our commitment to supporting you to develop intellectually, socially, as well as spiritually. We are also very proud of our reputation as “Outstanding in all areas” by Ofsted.</a:t>
            </a:r>
          </a:p>
          <a:p>
            <a:endParaRPr lang="en-GB" dirty="0">
              <a:solidFill>
                <a:schemeClr val="bg1"/>
              </a:solidFill>
            </a:endParaRPr>
          </a:p>
          <a:p>
            <a:r>
              <a:rPr lang="en-GB" dirty="0">
                <a:solidFill>
                  <a:schemeClr val="bg1"/>
                </a:solidFill>
              </a:rPr>
              <a:t>Not only do we help our students grow academically, but we also help them grow as people. You are given a space to breath with our large campus where you can hang out with friends between lessons, as well as quiet spaces to get stuck into revision and learning – take a walk from Ward Hall to Mayfield.</a:t>
            </a:r>
            <a:endParaRPr lang="en-GB" dirty="0">
              <a:solidFill>
                <a:schemeClr val="bg1"/>
              </a:solidFill>
              <a:cs typeface="Calibri"/>
            </a:endParaRPr>
          </a:p>
        </p:txBody>
      </p:sp>
      <p:pic>
        <p:nvPicPr>
          <p:cNvPr id="14" name="Picture 13">
            <a:extLst>
              <a:ext uri="{FF2B5EF4-FFF2-40B4-BE49-F238E27FC236}">
                <a16:creationId xmlns:a16="http://schemas.microsoft.com/office/drawing/2014/main" id="{E60A50BE-4993-4C3D-B69B-42E7B2DA1B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41535" y="335057"/>
            <a:ext cx="4009292" cy="2563679"/>
          </a:xfrm>
          <a:prstGeom prst="rect">
            <a:avLst/>
          </a:prstGeom>
        </p:spPr>
      </p:pic>
      <p:pic>
        <p:nvPicPr>
          <p:cNvPr id="5" name="N8yxNfbATas"/>
          <p:cNvPicPr>
            <a:picLocks noRot="1" noChangeAspect="1"/>
          </p:cNvPicPr>
          <p:nvPr>
            <a:videoFile r:link="rId1"/>
          </p:nvPr>
        </p:nvPicPr>
        <p:blipFill rotWithShape="1">
          <a:blip r:embed="rId9"/>
          <a:srcRect l="6706" r="10217"/>
          <a:stretch/>
        </p:blipFill>
        <p:spPr>
          <a:xfrm>
            <a:off x="7041535" y="2961404"/>
            <a:ext cx="4009292" cy="2714625"/>
          </a:xfrm>
          <a:prstGeom prst="rect">
            <a:avLst/>
          </a:prstGeom>
        </p:spPr>
      </p:pic>
    </p:spTree>
    <p:extLst>
      <p:ext uri="{BB962C8B-B14F-4D97-AF65-F5344CB8AC3E}">
        <p14:creationId xmlns:p14="http://schemas.microsoft.com/office/powerpoint/2010/main" val="140213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310" y="0"/>
            <a:ext cx="12192000" cy="6858000"/>
          </a:xfrm>
          <a:prstGeom prst="rect">
            <a:avLst/>
          </a:prstGeom>
        </p:spPr>
      </p:pic>
      <p:pic>
        <p:nvPicPr>
          <p:cNvPr id="47" name="Picture 46">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10883247" y="5674380"/>
            <a:ext cx="1105504" cy="1105504"/>
          </a:xfrm>
          <a:prstGeom prst="rect">
            <a:avLst/>
          </a:prstGeom>
        </p:spPr>
      </p:pic>
      <p:pic>
        <p:nvPicPr>
          <p:cNvPr id="26" name="Picture 25">
            <a:hlinkClick r:id="rId7" action="ppaction://hlinksldjump"/>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
        <p:nvSpPr>
          <p:cNvPr id="2" name="TextBox 1"/>
          <p:cNvSpPr txBox="1"/>
          <p:nvPr/>
        </p:nvSpPr>
        <p:spPr>
          <a:xfrm>
            <a:off x="337063" y="594538"/>
            <a:ext cx="5190186" cy="1200329"/>
          </a:xfrm>
          <a:prstGeom prst="rect">
            <a:avLst/>
          </a:prstGeom>
          <a:noFill/>
        </p:spPr>
        <p:txBody>
          <a:bodyPr wrap="square" rtlCol="0">
            <a:spAutoFit/>
          </a:bodyPr>
          <a:lstStyle/>
          <a:p>
            <a:r>
              <a:rPr lang="en-GB" dirty="0">
                <a:solidFill>
                  <a:schemeClr val="bg1"/>
                </a:solidFill>
              </a:rPr>
              <a:t>IT is all about Computer Hardware and Applications. It covers many areas of technology and its use within Information &amp; Communication and how it has changed and developed over the years.</a:t>
            </a:r>
          </a:p>
        </p:txBody>
      </p:sp>
      <p:pic>
        <p:nvPicPr>
          <p:cNvPr id="9" name="Picture 8">
            <a:hlinkClick r:id="rId8" action="ppaction://hlinksldjump"/>
            <a:extLst>
              <a:ext uri="{FF2B5EF4-FFF2-40B4-BE49-F238E27FC236}">
                <a16:creationId xmlns:a16="http://schemas.microsoft.com/office/drawing/2014/main" id="{ACA705BF-89C5-4400-8473-25BA1172DF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6" name="TextBox 5">
            <a:extLst>
              <a:ext uri="{FF2B5EF4-FFF2-40B4-BE49-F238E27FC236}">
                <a16:creationId xmlns:a16="http://schemas.microsoft.com/office/drawing/2014/main" id="{45347972-4F9E-4B94-9B9C-EA690D014E66}"/>
              </a:ext>
            </a:extLst>
          </p:cNvPr>
          <p:cNvSpPr txBox="1"/>
          <p:nvPr/>
        </p:nvSpPr>
        <p:spPr>
          <a:xfrm>
            <a:off x="584712" y="-30215"/>
            <a:ext cx="4409319" cy="584775"/>
          </a:xfrm>
          <a:prstGeom prst="rect">
            <a:avLst/>
          </a:prstGeom>
          <a:noFill/>
        </p:spPr>
        <p:txBody>
          <a:bodyPr wrap="square" rtlCol="0">
            <a:spAutoFit/>
          </a:bodyPr>
          <a:lstStyle/>
          <a:p>
            <a:r>
              <a:rPr lang="en-GB" sz="3200" dirty="0">
                <a:solidFill>
                  <a:schemeClr val="bg1"/>
                </a:solidFill>
              </a:rPr>
              <a:t>Information Technology</a:t>
            </a:r>
          </a:p>
        </p:txBody>
      </p:sp>
      <p:sp>
        <p:nvSpPr>
          <p:cNvPr id="8" name="TextBox 7">
            <a:extLst>
              <a:ext uri="{FF2B5EF4-FFF2-40B4-BE49-F238E27FC236}">
                <a16:creationId xmlns:a16="http://schemas.microsoft.com/office/drawing/2014/main" id="{D3C08DAE-A906-4AAD-A2D3-A5F75683FC45}"/>
              </a:ext>
            </a:extLst>
          </p:cNvPr>
          <p:cNvSpPr txBox="1"/>
          <p:nvPr/>
        </p:nvSpPr>
        <p:spPr>
          <a:xfrm>
            <a:off x="4483755" y="2863084"/>
            <a:ext cx="7007549" cy="2031325"/>
          </a:xfrm>
          <a:prstGeom prst="rect">
            <a:avLst/>
          </a:prstGeom>
          <a:noFill/>
        </p:spPr>
        <p:txBody>
          <a:bodyPr wrap="square" rtlCol="0" anchor="t">
            <a:spAutoFit/>
          </a:bodyPr>
          <a:lstStyle/>
          <a:p>
            <a:r>
              <a:rPr lang="en-GB" dirty="0">
                <a:solidFill>
                  <a:schemeClr val="bg1"/>
                </a:solidFill>
              </a:rPr>
              <a:t>With both coursework and exams, the course will have you learning in many different forms and you will have the chance to work in practical scenarios found in businesses to help you fit them in future careers – the animation above was created by a student to promote healthy eating.</a:t>
            </a:r>
          </a:p>
          <a:p>
            <a:endParaRPr lang="en-GB" dirty="0">
              <a:solidFill>
                <a:schemeClr val="bg1"/>
              </a:solidFill>
            </a:endParaRPr>
          </a:p>
          <a:p>
            <a:r>
              <a:rPr lang="en-GB" dirty="0">
                <a:solidFill>
                  <a:schemeClr val="bg1"/>
                </a:solidFill>
              </a:rPr>
              <a:t>The course can be taken as either an Introductory Diploma, a Diploma or an Extended diploma.</a:t>
            </a:r>
            <a:endParaRPr lang="en-GB" dirty="0">
              <a:solidFill>
                <a:schemeClr val="bg1"/>
              </a:solidFill>
              <a:cs typeface="Calibri"/>
            </a:endParaRPr>
          </a:p>
        </p:txBody>
      </p:sp>
      <p:sp>
        <p:nvSpPr>
          <p:cNvPr id="10" name="TextBox 9">
            <a:extLst>
              <a:ext uri="{FF2B5EF4-FFF2-40B4-BE49-F238E27FC236}">
                <a16:creationId xmlns:a16="http://schemas.microsoft.com/office/drawing/2014/main" id="{0841D044-E9F9-4B20-A1CD-B7434A85CEFA}"/>
              </a:ext>
            </a:extLst>
          </p:cNvPr>
          <p:cNvSpPr txBox="1"/>
          <p:nvPr/>
        </p:nvSpPr>
        <p:spPr>
          <a:xfrm>
            <a:off x="472838" y="1834845"/>
            <a:ext cx="4019550" cy="3139321"/>
          </a:xfrm>
          <a:prstGeom prst="rect">
            <a:avLst/>
          </a:prstGeom>
          <a:noFill/>
        </p:spPr>
        <p:txBody>
          <a:bodyPr wrap="square" rtlCol="0">
            <a:spAutoFit/>
          </a:bodyPr>
          <a:lstStyle/>
          <a:p>
            <a:r>
              <a:rPr lang="en-GB" u="sng" dirty="0">
                <a:solidFill>
                  <a:schemeClr val="bg1"/>
                </a:solidFill>
              </a:rPr>
              <a:t>Course Content - examples</a:t>
            </a:r>
          </a:p>
          <a:p>
            <a:pPr marL="285750" indent="-285750">
              <a:buFont typeface="Arial" panose="020B0604020202020204" pitchFamily="34" charset="0"/>
              <a:buChar char="•"/>
            </a:pPr>
            <a:r>
              <a:rPr lang="en-GB" dirty="0">
                <a:solidFill>
                  <a:schemeClr val="bg1"/>
                </a:solidFill>
              </a:rPr>
              <a:t>Unit 1 Fundamentals of IT- Exam </a:t>
            </a:r>
          </a:p>
          <a:p>
            <a:pPr marL="285750" indent="-285750">
              <a:buFont typeface="Arial" panose="020B0604020202020204" pitchFamily="34" charset="0"/>
              <a:buChar char="•"/>
            </a:pPr>
            <a:r>
              <a:rPr lang="en-GB" dirty="0">
                <a:solidFill>
                  <a:schemeClr val="bg1"/>
                </a:solidFill>
              </a:rPr>
              <a:t>Unit 2 Global Information - Exam </a:t>
            </a:r>
          </a:p>
          <a:p>
            <a:pPr marL="285750" indent="-285750">
              <a:buFont typeface="Arial" panose="020B0604020202020204" pitchFamily="34" charset="0"/>
              <a:buChar char="•"/>
            </a:pPr>
            <a:r>
              <a:rPr lang="en-GB" dirty="0">
                <a:solidFill>
                  <a:schemeClr val="bg1"/>
                </a:solidFill>
              </a:rPr>
              <a:t>Unit 13 Social Media &amp; Digital Marketing - Coursework </a:t>
            </a:r>
          </a:p>
          <a:p>
            <a:pPr marL="285750" indent="-285750">
              <a:buFont typeface="Arial" panose="020B0604020202020204" pitchFamily="34" charset="0"/>
              <a:buChar char="•"/>
            </a:pPr>
            <a:r>
              <a:rPr lang="en-GB" dirty="0">
                <a:solidFill>
                  <a:schemeClr val="bg1"/>
                </a:solidFill>
              </a:rPr>
              <a:t>Unit 4 Computer Networks - Coursework</a:t>
            </a:r>
          </a:p>
          <a:p>
            <a:pPr marL="285750" indent="-285750">
              <a:buFont typeface="Arial" panose="020B0604020202020204" pitchFamily="34" charset="0"/>
              <a:buChar char="•"/>
            </a:pPr>
            <a:r>
              <a:rPr lang="en-GB" dirty="0">
                <a:solidFill>
                  <a:schemeClr val="bg1"/>
                </a:solidFill>
              </a:rPr>
              <a:t>Unit 21 Web Design &amp; Prototyping – Coursework</a:t>
            </a:r>
          </a:p>
          <a:p>
            <a:pPr marL="285750" indent="-285750">
              <a:buFont typeface="Arial" panose="020B0604020202020204" pitchFamily="34" charset="0"/>
              <a:buChar char="•"/>
            </a:pPr>
            <a:r>
              <a:rPr lang="en-GB" dirty="0">
                <a:solidFill>
                  <a:schemeClr val="bg1"/>
                </a:solidFill>
              </a:rPr>
              <a:t>Unit 15 Games Design &amp; Prototyping - Coursework</a:t>
            </a:r>
          </a:p>
        </p:txBody>
      </p:sp>
      <p:pic>
        <p:nvPicPr>
          <p:cNvPr id="14" name="Animation">
            <a:hlinkClick r:id="" action="ppaction://media"/>
            <a:extLst>
              <a:ext uri="{FF2B5EF4-FFF2-40B4-BE49-F238E27FC236}">
                <a16:creationId xmlns:a16="http://schemas.microsoft.com/office/drawing/2014/main" id="{4B37DE38-BE50-473F-AAAA-FB8CFF1A5C6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266985" y="488757"/>
            <a:ext cx="5224319" cy="2009116"/>
          </a:xfrm>
          <a:prstGeom prst="rect">
            <a:avLst/>
          </a:prstGeom>
        </p:spPr>
      </p:pic>
    </p:spTree>
    <p:extLst>
      <p:ext uri="{BB962C8B-B14F-4D97-AF65-F5344CB8AC3E}">
        <p14:creationId xmlns:p14="http://schemas.microsoft.com/office/powerpoint/2010/main" val="240701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7" name="Picture 46">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26" name="Picture 25">
            <a:hlinkClick r:id="rId6" action="ppaction://hlinksldjump"/>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
        <p:nvSpPr>
          <p:cNvPr id="3" name="TextBox 2"/>
          <p:cNvSpPr txBox="1"/>
          <p:nvPr/>
        </p:nvSpPr>
        <p:spPr>
          <a:xfrm>
            <a:off x="948553" y="746279"/>
            <a:ext cx="3943043" cy="4801314"/>
          </a:xfrm>
          <a:prstGeom prst="rect">
            <a:avLst/>
          </a:prstGeom>
          <a:noFill/>
        </p:spPr>
        <p:txBody>
          <a:bodyPr wrap="square" rtlCol="0" anchor="t">
            <a:spAutoFit/>
          </a:bodyPr>
          <a:lstStyle/>
          <a:p>
            <a:pPr fontAlgn="base"/>
            <a:r>
              <a:rPr lang="en-GB" dirty="0">
                <a:solidFill>
                  <a:schemeClr val="bg1"/>
                </a:solidFill>
              </a:rPr>
              <a:t>You will complete a number of units over a 2-year course as a single, double or triple course. </a:t>
            </a:r>
          </a:p>
          <a:p>
            <a:pPr fontAlgn="base"/>
            <a:r>
              <a:rPr lang="en-GB" dirty="0">
                <a:solidFill>
                  <a:schemeClr val="bg1"/>
                </a:solidFill>
              </a:rPr>
              <a:t>They are graded as Distinction, Merit or Pass.</a:t>
            </a:r>
          </a:p>
          <a:p>
            <a:pPr fontAlgn="base"/>
            <a:r>
              <a:rPr lang="en-GB" dirty="0">
                <a:solidFill>
                  <a:schemeClr val="bg1"/>
                </a:solidFill>
              </a:rPr>
              <a:t>At Xaverian, these can be taken as equivalent to 1, 2 or 3 A-Levels, and may be combined with other A-Level subjects.</a:t>
            </a:r>
            <a:endParaRPr lang="en-GB" dirty="0">
              <a:solidFill>
                <a:schemeClr val="bg1"/>
              </a:solidFill>
              <a:cs typeface="Calibri"/>
            </a:endParaRPr>
          </a:p>
          <a:p>
            <a:pPr marL="285750" indent="-285750" fontAlgn="base">
              <a:buFont typeface="Arial" panose="020B0604020202020204" pitchFamily="34" charset="0"/>
              <a:buChar char="•"/>
            </a:pPr>
            <a:r>
              <a:rPr lang="en-GB" dirty="0">
                <a:solidFill>
                  <a:schemeClr val="bg1"/>
                </a:solidFill>
              </a:rPr>
              <a:t>Extended Diploma – equal to 3 A-Levels </a:t>
            </a:r>
          </a:p>
          <a:p>
            <a:pPr marL="285750" indent="-285750" fontAlgn="base">
              <a:buFont typeface="Arial" panose="020B0604020202020204" pitchFamily="34" charset="0"/>
              <a:buChar char="•"/>
            </a:pPr>
            <a:r>
              <a:rPr lang="en-GB" dirty="0">
                <a:solidFill>
                  <a:schemeClr val="bg1"/>
                </a:solidFill>
              </a:rPr>
              <a:t>Diploma – equal to 2 A-Levels </a:t>
            </a:r>
          </a:p>
          <a:p>
            <a:pPr marL="285750" indent="-285750" fontAlgn="base">
              <a:buFont typeface="Arial" panose="020B0604020202020204" pitchFamily="34" charset="0"/>
              <a:buChar char="•"/>
            </a:pPr>
            <a:r>
              <a:rPr lang="en-GB" dirty="0">
                <a:solidFill>
                  <a:schemeClr val="bg1"/>
                </a:solidFill>
              </a:rPr>
              <a:t>Introductory Diploma – equal to 1 A-Level</a:t>
            </a:r>
          </a:p>
          <a:p>
            <a:pPr fontAlgn="base"/>
            <a:endParaRPr lang="en-GB" dirty="0">
              <a:solidFill>
                <a:schemeClr val="bg1"/>
              </a:solidFill>
            </a:endParaRPr>
          </a:p>
          <a:p>
            <a:pPr fontAlgn="base"/>
            <a:endParaRPr lang="en-GB" dirty="0">
              <a:solidFill>
                <a:schemeClr val="bg1"/>
              </a:solidFill>
            </a:endParaRPr>
          </a:p>
          <a:p>
            <a:endParaRPr lang="en-GB" dirty="0">
              <a:solidFill>
                <a:schemeClr val="bg1"/>
              </a:solidFill>
            </a:endParaRPr>
          </a:p>
        </p:txBody>
      </p:sp>
      <p:pic>
        <p:nvPicPr>
          <p:cNvPr id="8" name="Picture 7">
            <a:hlinkClick r:id="rId7" action="ppaction://hlinksldjump"/>
            <a:extLst>
              <a:ext uri="{FF2B5EF4-FFF2-40B4-BE49-F238E27FC236}">
                <a16:creationId xmlns:a16="http://schemas.microsoft.com/office/drawing/2014/main" id="{C2660AEE-690F-4917-8F17-151596D600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2" name="TextBox 1">
            <a:extLst>
              <a:ext uri="{FF2B5EF4-FFF2-40B4-BE49-F238E27FC236}">
                <a16:creationId xmlns:a16="http://schemas.microsoft.com/office/drawing/2014/main" id="{3B925852-028F-45A6-9B55-CA94A5BF671F}"/>
              </a:ext>
            </a:extLst>
          </p:cNvPr>
          <p:cNvSpPr txBox="1"/>
          <p:nvPr/>
        </p:nvSpPr>
        <p:spPr>
          <a:xfrm>
            <a:off x="2475571" y="80752"/>
            <a:ext cx="4824835" cy="584775"/>
          </a:xfrm>
          <a:prstGeom prst="rect">
            <a:avLst/>
          </a:prstGeom>
          <a:noFill/>
        </p:spPr>
        <p:txBody>
          <a:bodyPr wrap="square" rtlCol="0">
            <a:spAutoFit/>
          </a:bodyPr>
          <a:lstStyle/>
          <a:p>
            <a:pPr algn="ctr"/>
            <a:r>
              <a:rPr lang="en-GB" sz="3200" dirty="0">
                <a:solidFill>
                  <a:schemeClr val="bg1"/>
                </a:solidFill>
              </a:rPr>
              <a:t>OCR Cambridge Technical</a:t>
            </a:r>
          </a:p>
        </p:txBody>
      </p:sp>
      <p:sp>
        <p:nvSpPr>
          <p:cNvPr id="10" name="TextBox 9"/>
          <p:cNvSpPr txBox="1"/>
          <p:nvPr/>
        </p:nvSpPr>
        <p:spPr>
          <a:xfrm>
            <a:off x="6194466" y="825190"/>
            <a:ext cx="4644519" cy="369332"/>
          </a:xfrm>
          <a:prstGeom prst="rect">
            <a:avLst/>
          </a:prstGeom>
          <a:noFill/>
        </p:spPr>
        <p:txBody>
          <a:bodyPr wrap="square" rtlCol="0">
            <a:spAutoFit/>
          </a:bodyPr>
          <a:lstStyle/>
          <a:p>
            <a:r>
              <a:rPr lang="en-GB" dirty="0">
                <a:solidFill>
                  <a:schemeClr val="bg1"/>
                </a:solidFill>
              </a:rPr>
              <a:t>Walk through a couple of our IT classrooms</a:t>
            </a:r>
          </a:p>
        </p:txBody>
      </p:sp>
      <p:pic>
        <p:nvPicPr>
          <p:cNvPr id="6" name="DxK5ZyRpwt4"/>
          <p:cNvPicPr>
            <a:picLocks noRot="1" noChangeAspect="1"/>
          </p:cNvPicPr>
          <p:nvPr>
            <a:videoFile r:link="rId1"/>
          </p:nvPr>
        </p:nvPicPr>
        <p:blipFill>
          <a:blip r:embed="rId9"/>
          <a:stretch>
            <a:fillRect/>
          </a:stretch>
        </p:blipFill>
        <p:spPr>
          <a:xfrm>
            <a:off x="5322272" y="1354185"/>
            <a:ext cx="6131173" cy="3448785"/>
          </a:xfrm>
          <a:prstGeom prst="rect">
            <a:avLst/>
          </a:prstGeom>
        </p:spPr>
      </p:pic>
    </p:spTree>
    <p:extLst>
      <p:ext uri="{BB962C8B-B14F-4D97-AF65-F5344CB8AC3E}">
        <p14:creationId xmlns:p14="http://schemas.microsoft.com/office/powerpoint/2010/main" val="23287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7" name="Picture 46">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26" name="Picture 25">
            <a:hlinkClick r:id="rId5" action="ppaction://hlinksldjump"/>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
        <p:nvSpPr>
          <p:cNvPr id="2" name="TextBox 1"/>
          <p:cNvSpPr txBox="1"/>
          <p:nvPr/>
        </p:nvSpPr>
        <p:spPr>
          <a:xfrm>
            <a:off x="4756672" y="139849"/>
            <a:ext cx="2678654" cy="461665"/>
          </a:xfrm>
          <a:prstGeom prst="rect">
            <a:avLst/>
          </a:prstGeom>
          <a:noFill/>
        </p:spPr>
        <p:txBody>
          <a:bodyPr wrap="square" rtlCol="0">
            <a:spAutoFit/>
          </a:bodyPr>
          <a:lstStyle/>
          <a:p>
            <a:pPr algn="ctr"/>
            <a:r>
              <a:rPr lang="en-GB" sz="2400" dirty="0">
                <a:solidFill>
                  <a:schemeClr val="bg1"/>
                </a:solidFill>
              </a:rPr>
              <a:t>Trips!</a:t>
            </a:r>
          </a:p>
        </p:txBody>
      </p:sp>
      <p:pic>
        <p:nvPicPr>
          <p:cNvPr id="1026" name="Picture 2" descr="Image preview">
            <a:extLst>
              <a:ext uri="{FF2B5EF4-FFF2-40B4-BE49-F238E27FC236}">
                <a16:creationId xmlns:a16="http://schemas.microsoft.com/office/drawing/2014/main" id="{BF8C42EC-1AA2-48B9-84FD-24C9E3D53F6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47943" y="732870"/>
            <a:ext cx="3212755" cy="3210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BE5E156C-3810-4736-A2ED-42DE7022EE7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86669" y="732870"/>
            <a:ext cx="4083031" cy="3077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8" action="ppaction://hlinksldjump"/>
            <a:extLst>
              <a:ext uri="{FF2B5EF4-FFF2-40B4-BE49-F238E27FC236}">
                <a16:creationId xmlns:a16="http://schemas.microsoft.com/office/drawing/2014/main" id="{2DCF990C-5274-4366-8088-7DB700BD1B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5" name="TextBox 4">
            <a:extLst>
              <a:ext uri="{FF2B5EF4-FFF2-40B4-BE49-F238E27FC236}">
                <a16:creationId xmlns:a16="http://schemas.microsoft.com/office/drawing/2014/main" id="{93D62E82-AE33-4C06-8C4F-D3D7C85993C7}"/>
              </a:ext>
            </a:extLst>
          </p:cNvPr>
          <p:cNvSpPr txBox="1"/>
          <p:nvPr/>
        </p:nvSpPr>
        <p:spPr>
          <a:xfrm>
            <a:off x="457200" y="732870"/>
            <a:ext cx="4190743" cy="4093428"/>
          </a:xfrm>
          <a:prstGeom prst="rect">
            <a:avLst/>
          </a:prstGeom>
          <a:noFill/>
        </p:spPr>
        <p:txBody>
          <a:bodyPr wrap="square" rtlCol="0" anchor="t">
            <a:spAutoFit/>
          </a:bodyPr>
          <a:lstStyle/>
          <a:p>
            <a:r>
              <a:rPr lang="en-GB" sz="2000" dirty="0">
                <a:solidFill>
                  <a:schemeClr val="bg1"/>
                </a:solidFill>
              </a:rPr>
              <a:t>Across the college, courses offer opportunities to see new places, from days out at Museums, Businesses and Universities, to week long trips to places like Geneva, Berlin, Athens and New York. </a:t>
            </a:r>
          </a:p>
          <a:p>
            <a:r>
              <a:rPr lang="en-GB" sz="2000" dirty="0">
                <a:solidFill>
                  <a:schemeClr val="bg1"/>
                </a:solidFill>
              </a:rPr>
              <a:t>Depending on the subject(s) that you choose there may be trips, sometimes abroad. These pictures were taken in Athens which was a trip for the Ancient History students – IT visits have included Barcelona, Geneva and Berlin.</a:t>
            </a:r>
            <a:endParaRPr lang="en-GB" sz="2000" dirty="0">
              <a:solidFill>
                <a:schemeClr val="bg1"/>
              </a:solidFill>
              <a:cs typeface="Calibri"/>
            </a:endParaRPr>
          </a:p>
        </p:txBody>
      </p:sp>
    </p:spTree>
    <p:extLst>
      <p:ext uri="{BB962C8B-B14F-4D97-AF65-F5344CB8AC3E}">
        <p14:creationId xmlns:p14="http://schemas.microsoft.com/office/powerpoint/2010/main" val="26621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7" name="Picture 46">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26" name="Picture 25">
            <a:hlinkClick r:id="rId5" action="ppaction://hlinksldjump"/>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pic>
        <p:nvPicPr>
          <p:cNvPr id="11" name="Picture 10">
            <a:hlinkClick r:id="rId6"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2" name="TextBox 1">
            <a:extLst>
              <a:ext uri="{FF2B5EF4-FFF2-40B4-BE49-F238E27FC236}">
                <a16:creationId xmlns:a16="http://schemas.microsoft.com/office/drawing/2014/main" id="{462B4994-75C5-492B-9930-A97DC8FB11CA}"/>
              </a:ext>
            </a:extLst>
          </p:cNvPr>
          <p:cNvSpPr txBox="1"/>
          <p:nvPr/>
        </p:nvSpPr>
        <p:spPr>
          <a:xfrm>
            <a:off x="4499511" y="74718"/>
            <a:ext cx="3192976" cy="461665"/>
          </a:xfrm>
          <a:prstGeom prst="rect">
            <a:avLst/>
          </a:prstGeom>
          <a:noFill/>
        </p:spPr>
        <p:txBody>
          <a:bodyPr wrap="square" rtlCol="0">
            <a:spAutoFit/>
          </a:bodyPr>
          <a:lstStyle/>
          <a:p>
            <a:pPr algn="ctr"/>
            <a:r>
              <a:rPr lang="en-GB" sz="2400" dirty="0">
                <a:solidFill>
                  <a:schemeClr val="bg1"/>
                </a:solidFill>
              </a:rPr>
              <a:t>How to Get to College</a:t>
            </a: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4631" y="126301"/>
            <a:ext cx="2952570" cy="1897773"/>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4385" y="1980225"/>
            <a:ext cx="5535215" cy="3694155"/>
          </a:xfrm>
          <a:prstGeom prst="rect">
            <a:avLst/>
          </a:prstGeom>
        </p:spPr>
      </p:pic>
      <p:sp>
        <p:nvSpPr>
          <p:cNvPr id="7" name="TextBox 6">
            <a:extLst>
              <a:ext uri="{FF2B5EF4-FFF2-40B4-BE49-F238E27FC236}">
                <a16:creationId xmlns:a16="http://schemas.microsoft.com/office/drawing/2014/main" id="{AA0927BF-EDA1-433E-9F38-8AF387EF599B}"/>
              </a:ext>
            </a:extLst>
          </p:cNvPr>
          <p:cNvSpPr txBox="1"/>
          <p:nvPr/>
        </p:nvSpPr>
        <p:spPr>
          <a:xfrm>
            <a:off x="638175" y="3429000"/>
            <a:ext cx="5228035" cy="1754326"/>
          </a:xfrm>
          <a:prstGeom prst="rect">
            <a:avLst/>
          </a:prstGeom>
          <a:noFill/>
        </p:spPr>
        <p:txBody>
          <a:bodyPr wrap="square" rtlCol="0">
            <a:spAutoFit/>
          </a:bodyPr>
          <a:lstStyle/>
          <a:p>
            <a:pPr marL="285750" indent="-285750" fontAlgn="base">
              <a:buFont typeface="Arial" panose="020B0604020202020204" pitchFamily="34" charset="0"/>
              <a:buChar char="•"/>
            </a:pPr>
            <a:r>
              <a:rPr lang="en-GB" dirty="0">
                <a:solidFill>
                  <a:schemeClr val="bg1"/>
                </a:solidFill>
              </a:rPr>
              <a:t>From Piccadilly – Bus numbers 40, 41, 42, 42A, 42B, 43, 44, 45, 45A, 46, 47, 48, 53, 54, 141, 142, 143, 157.</a:t>
            </a:r>
          </a:p>
          <a:p>
            <a:pPr marL="285750" indent="-285750" fontAlgn="base">
              <a:buFont typeface="Arial" panose="020B0604020202020204" pitchFamily="34" charset="0"/>
              <a:buChar char="•"/>
            </a:pPr>
            <a:r>
              <a:rPr lang="en-GB" dirty="0" smtClean="0">
                <a:solidFill>
                  <a:schemeClr val="bg1"/>
                </a:solidFill>
              </a:rPr>
              <a:t>From other Manchester areas – Bus numbers 11, 14, 15, 16, 50, 130</a:t>
            </a:r>
          </a:p>
          <a:p>
            <a:r>
              <a:rPr lang="en-GB" dirty="0" smtClean="0">
                <a:solidFill>
                  <a:schemeClr val="bg1"/>
                </a:solidFill>
              </a:rPr>
              <a:t>Check </a:t>
            </a:r>
            <a:r>
              <a:rPr lang="en-GB" dirty="0" smtClean="0">
                <a:solidFill>
                  <a:schemeClr val="bg1"/>
                </a:solidFill>
                <a:hlinkClick r:id="rId10"/>
              </a:rPr>
              <a:t>tfgm.com</a:t>
            </a:r>
            <a:r>
              <a:rPr lang="en-GB" dirty="0" smtClean="0">
                <a:solidFill>
                  <a:schemeClr val="bg1"/>
                </a:solidFill>
              </a:rPr>
              <a:t> to plan your journey</a:t>
            </a:r>
            <a:endParaRPr lang="en-GB" dirty="0">
              <a:solidFill>
                <a:schemeClr val="bg1"/>
              </a:solidFill>
            </a:endParaRPr>
          </a:p>
        </p:txBody>
      </p:sp>
      <p:sp>
        <p:nvSpPr>
          <p:cNvPr id="8" name="Rectangle 7">
            <a:extLst>
              <a:ext uri="{FF2B5EF4-FFF2-40B4-BE49-F238E27FC236}">
                <a16:creationId xmlns:a16="http://schemas.microsoft.com/office/drawing/2014/main" id="{0EB57978-24DE-470B-9499-C914B5B475B6}"/>
              </a:ext>
            </a:extLst>
          </p:cNvPr>
          <p:cNvSpPr/>
          <p:nvPr/>
        </p:nvSpPr>
        <p:spPr>
          <a:xfrm>
            <a:off x="6691676" y="521732"/>
            <a:ext cx="1938156" cy="1200329"/>
          </a:xfrm>
          <a:prstGeom prst="rect">
            <a:avLst/>
          </a:prstGeom>
        </p:spPr>
        <p:txBody>
          <a:bodyPr wrap="square">
            <a:spAutoFit/>
          </a:bodyPr>
          <a:lstStyle/>
          <a:p>
            <a:r>
              <a:rPr lang="en-GB">
                <a:solidFill>
                  <a:schemeClr val="bg1"/>
                </a:solidFill>
                <a:latin typeface="News Cycle"/>
              </a:rPr>
              <a:t>Xaverian College</a:t>
            </a:r>
            <a:r>
              <a:rPr lang="en-GB">
                <a:solidFill>
                  <a:schemeClr val="bg1"/>
                </a:solidFill>
              </a:rPr>
              <a:t/>
            </a:r>
            <a:br>
              <a:rPr lang="en-GB">
                <a:solidFill>
                  <a:schemeClr val="bg1"/>
                </a:solidFill>
              </a:rPr>
            </a:br>
            <a:r>
              <a:rPr lang="en-GB">
                <a:solidFill>
                  <a:schemeClr val="bg1"/>
                </a:solidFill>
                <a:latin typeface="News Cycle"/>
              </a:rPr>
              <a:t>Lower Park Road</a:t>
            </a:r>
            <a:r>
              <a:rPr lang="en-GB">
                <a:solidFill>
                  <a:schemeClr val="bg1"/>
                </a:solidFill>
              </a:rPr>
              <a:t/>
            </a:r>
            <a:br>
              <a:rPr lang="en-GB">
                <a:solidFill>
                  <a:schemeClr val="bg1"/>
                </a:solidFill>
              </a:rPr>
            </a:br>
            <a:r>
              <a:rPr lang="en-GB">
                <a:solidFill>
                  <a:schemeClr val="bg1"/>
                </a:solidFill>
                <a:latin typeface="News Cycle"/>
              </a:rPr>
              <a:t>Manchester</a:t>
            </a:r>
            <a:r>
              <a:rPr lang="en-GB">
                <a:solidFill>
                  <a:schemeClr val="bg1"/>
                </a:solidFill>
              </a:rPr>
              <a:t/>
            </a:r>
            <a:br>
              <a:rPr lang="en-GB">
                <a:solidFill>
                  <a:schemeClr val="bg1"/>
                </a:solidFill>
              </a:rPr>
            </a:br>
            <a:r>
              <a:rPr lang="en-GB">
                <a:solidFill>
                  <a:schemeClr val="bg1"/>
                </a:solidFill>
                <a:latin typeface="News Cycle"/>
              </a:rPr>
              <a:t>M14 5RB</a:t>
            </a:r>
            <a:endParaRPr lang="en-GB">
              <a:solidFill>
                <a:schemeClr val="bg1"/>
              </a:solidFill>
            </a:endParaRPr>
          </a:p>
        </p:txBody>
      </p:sp>
      <p:sp>
        <p:nvSpPr>
          <p:cNvPr id="10" name="TextBox 9">
            <a:extLst>
              <a:ext uri="{FF2B5EF4-FFF2-40B4-BE49-F238E27FC236}">
                <a16:creationId xmlns:a16="http://schemas.microsoft.com/office/drawing/2014/main" id="{1C874564-42E5-44C9-99FF-2F324BD8B070}"/>
              </a:ext>
            </a:extLst>
          </p:cNvPr>
          <p:cNvSpPr txBox="1"/>
          <p:nvPr/>
        </p:nvSpPr>
        <p:spPr>
          <a:xfrm>
            <a:off x="729762" y="474171"/>
            <a:ext cx="4746791" cy="2308324"/>
          </a:xfrm>
          <a:prstGeom prst="rect">
            <a:avLst/>
          </a:prstGeom>
          <a:noFill/>
        </p:spPr>
        <p:txBody>
          <a:bodyPr wrap="square" rtlCol="0">
            <a:spAutoFit/>
          </a:bodyPr>
          <a:lstStyle/>
          <a:p>
            <a:r>
              <a:rPr lang="en-GB" dirty="0">
                <a:solidFill>
                  <a:schemeClr val="bg1"/>
                </a:solidFill>
              </a:rPr>
              <a:t>There are many ways to get here, the easiest thing would be to use google maps to plan your journey and work out the best transport. </a:t>
            </a:r>
          </a:p>
          <a:p>
            <a:r>
              <a:rPr lang="en-GB" dirty="0">
                <a:solidFill>
                  <a:schemeClr val="bg1"/>
                </a:solidFill>
              </a:rPr>
              <a:t>Our address is on the right and if you choose to go by bus then students born between Sept 2001 and 31</a:t>
            </a:r>
            <a:r>
              <a:rPr lang="en-GB" baseline="30000" dirty="0">
                <a:solidFill>
                  <a:schemeClr val="bg1"/>
                </a:solidFill>
              </a:rPr>
              <a:t>st</a:t>
            </a:r>
            <a:r>
              <a:rPr lang="en-GB" dirty="0">
                <a:solidFill>
                  <a:schemeClr val="bg1"/>
                </a:solidFill>
              </a:rPr>
              <a:t> August 2004 are eligible for a free Our Pass by pressing the button below. </a:t>
            </a:r>
          </a:p>
          <a:p>
            <a:r>
              <a:rPr lang="en-GB" dirty="0">
                <a:solidFill>
                  <a:schemeClr val="bg1"/>
                </a:solidFill>
              </a:rPr>
              <a:t>You can also find the buses that come to college.</a:t>
            </a:r>
          </a:p>
        </p:txBody>
      </p:sp>
      <p:sp>
        <p:nvSpPr>
          <p:cNvPr id="12" name="Rectangle: Rounded Corners 11">
            <a:hlinkClick r:id="rId11"/>
            <a:extLst>
              <a:ext uri="{FF2B5EF4-FFF2-40B4-BE49-F238E27FC236}">
                <a16:creationId xmlns:a16="http://schemas.microsoft.com/office/drawing/2014/main" id="{9C710313-AA00-4A77-92BE-9ABD0B927511}"/>
              </a:ext>
            </a:extLst>
          </p:cNvPr>
          <p:cNvSpPr/>
          <p:nvPr/>
        </p:nvSpPr>
        <p:spPr>
          <a:xfrm>
            <a:off x="958949" y="2844881"/>
            <a:ext cx="2076450" cy="521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Our Pass</a:t>
            </a:r>
          </a:p>
        </p:txBody>
      </p:sp>
      <p:sp>
        <p:nvSpPr>
          <p:cNvPr id="14" name="Rectangle: Rounded Corners 13">
            <a:hlinkClick r:id="rId10"/>
            <a:extLst>
              <a:ext uri="{FF2B5EF4-FFF2-40B4-BE49-F238E27FC236}">
                <a16:creationId xmlns:a16="http://schemas.microsoft.com/office/drawing/2014/main" id="{AA47098C-39A6-458F-91E9-AB24D8C397BE}"/>
              </a:ext>
            </a:extLst>
          </p:cNvPr>
          <p:cNvSpPr/>
          <p:nvPr/>
        </p:nvSpPr>
        <p:spPr>
          <a:xfrm>
            <a:off x="3252192" y="2837234"/>
            <a:ext cx="2071960" cy="521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TFGM</a:t>
            </a:r>
            <a:endParaRPr lang="en-GB" dirty="0"/>
          </a:p>
        </p:txBody>
      </p:sp>
    </p:spTree>
    <p:extLst>
      <p:ext uri="{BB962C8B-B14F-4D97-AF65-F5344CB8AC3E}">
        <p14:creationId xmlns:p14="http://schemas.microsoft.com/office/powerpoint/2010/main" val="398986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3278"/>
            <a:ext cx="12192000" cy="6858000"/>
          </a:xfrm>
          <a:prstGeom prst="rect">
            <a:avLst/>
          </a:prstGeom>
        </p:spPr>
      </p:pic>
      <p:pic>
        <p:nvPicPr>
          <p:cNvPr id="7" name="Picture 6">
            <a:hlinkClick r:id="rId3"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15" name="Rectangle 14">
            <a:extLst>
              <a:ext uri="{FF2B5EF4-FFF2-40B4-BE49-F238E27FC236}">
                <a16:creationId xmlns:a16="http://schemas.microsoft.com/office/drawing/2014/main" id="{FCF695D6-A0A0-47D7-92AB-F3B4C32B9447}"/>
              </a:ext>
            </a:extLst>
          </p:cNvPr>
          <p:cNvSpPr/>
          <p:nvPr/>
        </p:nvSpPr>
        <p:spPr>
          <a:xfrm>
            <a:off x="1004392" y="1819804"/>
            <a:ext cx="8262049" cy="923330"/>
          </a:xfrm>
          <a:prstGeom prst="rect">
            <a:avLst/>
          </a:prstGeom>
        </p:spPr>
        <p:txBody>
          <a:bodyPr wrap="square">
            <a:spAutoFit/>
          </a:bodyPr>
          <a:lstStyle/>
          <a:p>
            <a:r>
              <a:rPr lang="en-GB" dirty="0"/>
              <a:t>The Internet of Things - a concept describing a future where everyday physical objects will be connected to the Internet and be able to identify themselves to other devices. </a:t>
            </a:r>
          </a:p>
          <a:p>
            <a:r>
              <a:rPr lang="en-GB" u="sng" dirty="0">
                <a:solidFill>
                  <a:schemeClr val="bg1"/>
                </a:solidFill>
              </a:rPr>
              <a:t>http://</a:t>
            </a:r>
            <a:r>
              <a:rPr lang="en-GB" u="sng" dirty="0">
                <a:solidFill>
                  <a:schemeClr val="accent1"/>
                </a:solidFill>
                <a:hlinkClick r:id="rId5"/>
              </a:rPr>
              <a:t>www.techopedia.com/definition/28247/internet-of-things-iot</a:t>
            </a:r>
            <a:endParaRPr lang="en-GB" u="sng" dirty="0">
              <a:solidFill>
                <a:schemeClr val="accent1"/>
              </a:solidFill>
            </a:endParaRPr>
          </a:p>
        </p:txBody>
      </p:sp>
      <p:sp>
        <p:nvSpPr>
          <p:cNvPr id="16" name="Rectangle 15">
            <a:extLst>
              <a:ext uri="{FF2B5EF4-FFF2-40B4-BE49-F238E27FC236}">
                <a16:creationId xmlns:a16="http://schemas.microsoft.com/office/drawing/2014/main" id="{5957DADE-8E2A-40E6-82E4-2BA88DEA9E51}"/>
              </a:ext>
            </a:extLst>
          </p:cNvPr>
          <p:cNvSpPr/>
          <p:nvPr/>
        </p:nvSpPr>
        <p:spPr>
          <a:xfrm>
            <a:off x="1004392" y="2898342"/>
            <a:ext cx="7916361" cy="646331"/>
          </a:xfrm>
          <a:prstGeom prst="rect">
            <a:avLst/>
          </a:prstGeom>
        </p:spPr>
        <p:txBody>
          <a:bodyPr wrap="square">
            <a:spAutoFit/>
          </a:bodyPr>
          <a:lstStyle/>
          <a:p>
            <a:r>
              <a:rPr lang="en-GB" dirty="0"/>
              <a:t>A hypervisor is a hardware virtualisation technique that allows multiple guest operating systems (OS) to run on a single host system at the same time. </a:t>
            </a:r>
          </a:p>
        </p:txBody>
      </p:sp>
      <p:sp>
        <p:nvSpPr>
          <p:cNvPr id="17" name="Rectangle 16">
            <a:extLst>
              <a:ext uri="{FF2B5EF4-FFF2-40B4-BE49-F238E27FC236}">
                <a16:creationId xmlns:a16="http://schemas.microsoft.com/office/drawing/2014/main" id="{6C3975BD-179E-44C2-887B-FA04B2DB60CD}"/>
              </a:ext>
            </a:extLst>
          </p:cNvPr>
          <p:cNvSpPr/>
          <p:nvPr/>
        </p:nvSpPr>
        <p:spPr>
          <a:xfrm>
            <a:off x="925683" y="3634937"/>
            <a:ext cx="8262049" cy="923330"/>
          </a:xfrm>
          <a:prstGeom prst="rect">
            <a:avLst/>
          </a:prstGeom>
        </p:spPr>
        <p:txBody>
          <a:bodyPr wrap="square">
            <a:spAutoFit/>
          </a:bodyPr>
          <a:lstStyle/>
          <a:p>
            <a:r>
              <a:rPr lang="en-GB" dirty="0"/>
              <a:t>Hybrid cloud is a cloud computing environment which uses a mix of on-premises, private cloud and public cloud services with orchestration between the two platforms. </a:t>
            </a:r>
            <a:r>
              <a:rPr lang="en-GB" u="sng" dirty="0">
                <a:solidFill>
                  <a:schemeClr val="bg1"/>
                </a:solidFill>
                <a:hlinkClick r:id="rId6"/>
              </a:rPr>
              <a:t>http://whatis.techtarget.com/definitions/H/page/7</a:t>
            </a:r>
            <a:endParaRPr lang="en-GB" u="sng" dirty="0">
              <a:solidFill>
                <a:schemeClr val="bg1"/>
              </a:solidFill>
            </a:endParaRPr>
          </a:p>
        </p:txBody>
      </p:sp>
      <p:sp>
        <p:nvSpPr>
          <p:cNvPr id="18" name="Rectangle 17">
            <a:extLst>
              <a:ext uri="{FF2B5EF4-FFF2-40B4-BE49-F238E27FC236}">
                <a16:creationId xmlns:a16="http://schemas.microsoft.com/office/drawing/2014/main" id="{5CA43590-7213-4A31-8213-292B21D3FE55}"/>
              </a:ext>
            </a:extLst>
          </p:cNvPr>
          <p:cNvSpPr/>
          <p:nvPr/>
        </p:nvSpPr>
        <p:spPr>
          <a:xfrm>
            <a:off x="539040" y="4832053"/>
            <a:ext cx="11113917" cy="646331"/>
          </a:xfrm>
          <a:prstGeom prst="rect">
            <a:avLst/>
          </a:prstGeom>
        </p:spPr>
        <p:txBody>
          <a:bodyPr wrap="square" anchor="t">
            <a:spAutoFit/>
          </a:bodyPr>
          <a:lstStyle/>
          <a:p>
            <a:r>
              <a:rPr lang="en-GB" dirty="0"/>
              <a:t>Change management is a systematic approach to dealing with change, both from the perspective of an organisation and on the individual level. </a:t>
            </a:r>
          </a:p>
        </p:txBody>
      </p:sp>
      <p:sp>
        <p:nvSpPr>
          <p:cNvPr id="2" name="TextBox 1"/>
          <p:cNvSpPr txBox="1"/>
          <p:nvPr/>
        </p:nvSpPr>
        <p:spPr>
          <a:xfrm>
            <a:off x="1044353" y="830827"/>
            <a:ext cx="10995247" cy="923330"/>
          </a:xfrm>
          <a:prstGeom prst="rect">
            <a:avLst/>
          </a:prstGeom>
          <a:noFill/>
        </p:spPr>
        <p:txBody>
          <a:bodyPr wrap="square" rtlCol="0" anchor="t">
            <a:spAutoFit/>
          </a:bodyPr>
          <a:lstStyle/>
          <a:p>
            <a:r>
              <a:rPr lang="en-GB" dirty="0"/>
              <a:t>The core units involve an exam where classroom learning is supported by exam based assignments and tests.</a:t>
            </a:r>
          </a:p>
          <a:p>
            <a:r>
              <a:rPr lang="en-GB" dirty="0"/>
              <a:t>On this and the next page are some examples of learning Topics and their definitions – plus some links to try out and have a look at.</a:t>
            </a:r>
          </a:p>
        </p:txBody>
      </p:sp>
      <p:sp>
        <p:nvSpPr>
          <p:cNvPr id="10" name="TextBox 9">
            <a:extLst>
              <a:ext uri="{FF2B5EF4-FFF2-40B4-BE49-F238E27FC236}">
                <a16:creationId xmlns:a16="http://schemas.microsoft.com/office/drawing/2014/main" id="{91A1491B-6E7E-4DC6-BA7C-62626D89A967}"/>
              </a:ext>
            </a:extLst>
          </p:cNvPr>
          <p:cNvSpPr txBox="1"/>
          <p:nvPr/>
        </p:nvSpPr>
        <p:spPr>
          <a:xfrm>
            <a:off x="2475571" y="80752"/>
            <a:ext cx="4824835" cy="584775"/>
          </a:xfrm>
          <a:prstGeom prst="rect">
            <a:avLst/>
          </a:prstGeom>
          <a:noFill/>
        </p:spPr>
        <p:txBody>
          <a:bodyPr wrap="square" rtlCol="0">
            <a:spAutoFit/>
          </a:bodyPr>
          <a:lstStyle/>
          <a:p>
            <a:pPr algn="ctr"/>
            <a:r>
              <a:rPr lang="en-GB" sz="3200" dirty="0">
                <a:solidFill>
                  <a:schemeClr val="bg1"/>
                </a:solidFill>
              </a:rPr>
              <a:t>OCR Cambridge Technical</a:t>
            </a:r>
          </a:p>
        </p:txBody>
      </p:sp>
      <p:pic>
        <p:nvPicPr>
          <p:cNvPr id="11" name="Picture 10">
            <a:hlinkClick r:id="rId7" action="ppaction://hlinksldjump"/>
            <a:extLst>
              <a:ext uri="{FF2B5EF4-FFF2-40B4-BE49-F238E27FC236}">
                <a16:creationId xmlns:a16="http://schemas.microsoft.com/office/drawing/2014/main" id="{B69584F3-5FA1-49CB-AE18-A29CC3E2BCD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12" name="Picture 11">
            <a:hlinkClick r:id="rId9" action="ppaction://hlinksldjump"/>
            <a:extLst>
              <a:ext uri="{FF2B5EF4-FFF2-40B4-BE49-F238E27FC236}">
                <a16:creationId xmlns:a16="http://schemas.microsoft.com/office/drawing/2014/main" id="{70505A8B-1DB2-4EF4-8DC7-4FCB2DAFC47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Tree>
    <p:extLst>
      <p:ext uri="{BB962C8B-B14F-4D97-AF65-F5344CB8AC3E}">
        <p14:creationId xmlns:p14="http://schemas.microsoft.com/office/powerpoint/2010/main" val="109876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80752"/>
            <a:ext cx="12192000" cy="6858000"/>
          </a:xfrm>
          <a:prstGeom prst="rect">
            <a:avLst/>
          </a:prstGeom>
        </p:spPr>
      </p:pic>
      <p:pic>
        <p:nvPicPr>
          <p:cNvPr id="7" name="Picture 6">
            <a:hlinkClick r:id="rId3"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11" name="Rectangle 10">
            <a:extLst>
              <a:ext uri="{FF2B5EF4-FFF2-40B4-BE49-F238E27FC236}">
                <a16:creationId xmlns:a16="http://schemas.microsoft.com/office/drawing/2014/main" id="{B6C0C54E-B0BB-46E1-94A3-CCB06CB6C7B8}"/>
              </a:ext>
            </a:extLst>
          </p:cNvPr>
          <p:cNvSpPr/>
          <p:nvPr/>
        </p:nvSpPr>
        <p:spPr>
          <a:xfrm>
            <a:off x="749300" y="856661"/>
            <a:ext cx="10909300" cy="646331"/>
          </a:xfrm>
          <a:prstGeom prst="rect">
            <a:avLst/>
          </a:prstGeom>
        </p:spPr>
        <p:txBody>
          <a:bodyPr wrap="square">
            <a:spAutoFit/>
          </a:bodyPr>
          <a:lstStyle/>
          <a:p>
            <a:r>
              <a:rPr lang="en-GB" dirty="0"/>
              <a:t>Voice over Internet Protocol (VoIP) is a technology that allows telephone calls to be made over computer networks like the Internet.   </a:t>
            </a:r>
          </a:p>
        </p:txBody>
      </p:sp>
      <p:sp>
        <p:nvSpPr>
          <p:cNvPr id="12" name="Rectangle 11">
            <a:extLst>
              <a:ext uri="{FF2B5EF4-FFF2-40B4-BE49-F238E27FC236}">
                <a16:creationId xmlns:a16="http://schemas.microsoft.com/office/drawing/2014/main" id="{A501ACAF-D1AC-4DA4-BDFD-0D2C86F11DAA}"/>
              </a:ext>
            </a:extLst>
          </p:cNvPr>
          <p:cNvSpPr/>
          <p:nvPr/>
        </p:nvSpPr>
        <p:spPr>
          <a:xfrm>
            <a:off x="749300" y="1582513"/>
            <a:ext cx="11214100" cy="923330"/>
          </a:xfrm>
          <a:prstGeom prst="rect">
            <a:avLst/>
          </a:prstGeom>
        </p:spPr>
        <p:txBody>
          <a:bodyPr wrap="square">
            <a:spAutoFit/>
          </a:bodyPr>
          <a:lstStyle/>
          <a:p>
            <a:r>
              <a:rPr lang="en-GB" dirty="0"/>
              <a:t>Social engineering is a non-technical method of intrusion used by hackers that relies heavily on human interaction and often involves tricking people into breaking normal security procedures. </a:t>
            </a:r>
          </a:p>
          <a:p>
            <a:r>
              <a:rPr lang="en-GB" dirty="0">
                <a:hlinkClick r:id="rId5"/>
              </a:rPr>
              <a:t> </a:t>
            </a:r>
            <a:r>
              <a:rPr lang="en-GB" u="sng" dirty="0">
                <a:solidFill>
                  <a:schemeClr val="bg1"/>
                </a:solidFill>
                <a:hlinkClick r:id="rId5"/>
              </a:rPr>
              <a:t>http://searchsecurity.techtarget.com/definition/social-engineering</a:t>
            </a:r>
            <a:endParaRPr lang="en-GB" u="sng" dirty="0">
              <a:solidFill>
                <a:schemeClr val="bg1"/>
              </a:solidFill>
            </a:endParaRPr>
          </a:p>
        </p:txBody>
      </p:sp>
      <p:sp>
        <p:nvSpPr>
          <p:cNvPr id="13" name="Rectangle 12">
            <a:extLst>
              <a:ext uri="{FF2B5EF4-FFF2-40B4-BE49-F238E27FC236}">
                <a16:creationId xmlns:a16="http://schemas.microsoft.com/office/drawing/2014/main" id="{D4F71E3B-2B52-47F1-84F4-04B48746F547}"/>
              </a:ext>
            </a:extLst>
          </p:cNvPr>
          <p:cNvSpPr/>
          <p:nvPr/>
        </p:nvSpPr>
        <p:spPr>
          <a:xfrm>
            <a:off x="749300" y="2664883"/>
            <a:ext cx="11214100" cy="646331"/>
          </a:xfrm>
          <a:prstGeom prst="rect">
            <a:avLst/>
          </a:prstGeom>
        </p:spPr>
        <p:txBody>
          <a:bodyPr wrap="square">
            <a:spAutoFit/>
          </a:bodyPr>
          <a:lstStyle/>
          <a:p>
            <a:r>
              <a:rPr lang="en-GB" dirty="0"/>
              <a:t>RFID tags are integrated circuits that include a small antenna. They are typically small enough that they are not easily noticeable and therefore can be placed on many types of objects.   </a:t>
            </a:r>
          </a:p>
        </p:txBody>
      </p:sp>
      <p:sp>
        <p:nvSpPr>
          <p:cNvPr id="14" name="Rectangle 13">
            <a:extLst>
              <a:ext uri="{FF2B5EF4-FFF2-40B4-BE49-F238E27FC236}">
                <a16:creationId xmlns:a16="http://schemas.microsoft.com/office/drawing/2014/main" id="{CFC77EE7-8216-485E-93F5-00E273885D08}"/>
              </a:ext>
            </a:extLst>
          </p:cNvPr>
          <p:cNvSpPr/>
          <p:nvPr/>
        </p:nvSpPr>
        <p:spPr>
          <a:xfrm>
            <a:off x="749300" y="3470255"/>
            <a:ext cx="11074400" cy="1754326"/>
          </a:xfrm>
          <a:prstGeom prst="rect">
            <a:avLst/>
          </a:prstGeom>
        </p:spPr>
        <p:txBody>
          <a:bodyPr wrap="square">
            <a:spAutoFit/>
          </a:bodyPr>
          <a:lstStyle/>
          <a:p>
            <a:r>
              <a:rPr lang="en-GB" dirty="0"/>
              <a:t>A privacy filter is a panel or filter that is placed over a display to make it difficult or impossible for someone to see the screen without being directly in front of the display. </a:t>
            </a:r>
          </a:p>
          <a:p>
            <a:r>
              <a:rPr lang="en-GB" u="sng" dirty="0">
                <a:solidFill>
                  <a:schemeClr val="bg1"/>
                </a:solidFill>
                <a:hlinkClick r:id="rId6"/>
              </a:rPr>
              <a:t>http://www.computerhope.com/jargon/p/privfilt.htm</a:t>
            </a:r>
            <a:endParaRPr lang="en-GB" u="sng" dirty="0">
              <a:solidFill>
                <a:schemeClr val="bg1"/>
              </a:solidFill>
            </a:endParaRPr>
          </a:p>
          <a:p>
            <a:endParaRPr lang="en-GB" dirty="0"/>
          </a:p>
          <a:p>
            <a:r>
              <a:rPr lang="en-GB" dirty="0"/>
              <a:t>Radio-Frequency Identification (RFID) is a system used to track objects, people, or animals using tags that respond to radio waves. </a:t>
            </a:r>
          </a:p>
        </p:txBody>
      </p:sp>
      <p:sp>
        <p:nvSpPr>
          <p:cNvPr id="8" name="TextBox 7">
            <a:extLst>
              <a:ext uri="{FF2B5EF4-FFF2-40B4-BE49-F238E27FC236}">
                <a16:creationId xmlns:a16="http://schemas.microsoft.com/office/drawing/2014/main" id="{266973F2-4A63-4447-80CA-706B9331968F}"/>
              </a:ext>
            </a:extLst>
          </p:cNvPr>
          <p:cNvSpPr txBox="1"/>
          <p:nvPr/>
        </p:nvSpPr>
        <p:spPr>
          <a:xfrm>
            <a:off x="2475571" y="80752"/>
            <a:ext cx="4824835" cy="584775"/>
          </a:xfrm>
          <a:prstGeom prst="rect">
            <a:avLst/>
          </a:prstGeom>
          <a:noFill/>
        </p:spPr>
        <p:txBody>
          <a:bodyPr wrap="square" rtlCol="0">
            <a:spAutoFit/>
          </a:bodyPr>
          <a:lstStyle/>
          <a:p>
            <a:pPr algn="ctr"/>
            <a:r>
              <a:rPr lang="en-GB" sz="3200" dirty="0">
                <a:solidFill>
                  <a:schemeClr val="bg1"/>
                </a:solidFill>
              </a:rPr>
              <a:t>OCR Cambridge Technical</a:t>
            </a:r>
          </a:p>
        </p:txBody>
      </p:sp>
      <p:pic>
        <p:nvPicPr>
          <p:cNvPr id="9" name="Picture 8">
            <a:hlinkClick r:id="rId7" action="ppaction://hlinksldjump"/>
            <a:extLst>
              <a:ext uri="{FF2B5EF4-FFF2-40B4-BE49-F238E27FC236}">
                <a16:creationId xmlns:a16="http://schemas.microsoft.com/office/drawing/2014/main" id="{6212FF57-EF10-4732-8478-07594FC04AA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10" name="Picture 9">
            <a:hlinkClick r:id="rId9" action="ppaction://hlinksldjump"/>
            <a:extLst>
              <a:ext uri="{FF2B5EF4-FFF2-40B4-BE49-F238E27FC236}">
                <a16:creationId xmlns:a16="http://schemas.microsoft.com/office/drawing/2014/main" id="{693FCAA7-119F-40F2-9A41-6D8C380740D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Tree>
    <p:extLst>
      <p:ext uri="{BB962C8B-B14F-4D97-AF65-F5344CB8AC3E}">
        <p14:creationId xmlns:p14="http://schemas.microsoft.com/office/powerpoint/2010/main" val="243928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541" y="233568"/>
            <a:ext cx="12192000" cy="6858000"/>
          </a:xfrm>
          <a:prstGeom prst="rect">
            <a:avLst/>
          </a:prstGeom>
        </p:spPr>
      </p:pic>
      <p:pic>
        <p:nvPicPr>
          <p:cNvPr id="7" name="Picture 6">
            <a:hlinkClick r:id="rId3" action="ppaction://hlinksldjump"/>
            <a:extLst>
              <a:ext uri="{FF2B5EF4-FFF2-40B4-BE49-F238E27FC236}">
                <a16:creationId xmlns:a16="http://schemas.microsoft.com/office/drawing/2014/main" id="{FB40F0B1-7C99-4718-A193-4E8D21E9EB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699" y="5829831"/>
            <a:ext cx="794601" cy="794601"/>
          </a:xfrm>
          <a:prstGeom prst="rect">
            <a:avLst/>
          </a:prstGeom>
        </p:spPr>
      </p:pic>
      <p:sp>
        <p:nvSpPr>
          <p:cNvPr id="3" name="Rectangle 2">
            <a:extLst>
              <a:ext uri="{FF2B5EF4-FFF2-40B4-BE49-F238E27FC236}">
                <a16:creationId xmlns:a16="http://schemas.microsoft.com/office/drawing/2014/main" id="{DCAA4931-C996-4060-A44F-E7F001B87F66}"/>
              </a:ext>
            </a:extLst>
          </p:cNvPr>
          <p:cNvSpPr/>
          <p:nvPr/>
        </p:nvSpPr>
        <p:spPr>
          <a:xfrm>
            <a:off x="3160541" y="3358469"/>
            <a:ext cx="6096000" cy="923330"/>
          </a:xfrm>
          <a:prstGeom prst="rect">
            <a:avLst/>
          </a:prstGeom>
        </p:spPr>
        <p:txBody>
          <a:bodyPr>
            <a:spAutoFit/>
          </a:bodyPr>
          <a:lstStyle/>
          <a:p>
            <a:r>
              <a:rPr lang="en-GB" dirty="0"/>
              <a:t>At the end of the activity the learners would have created a detailed app showing their understanding of computer hardware, components and connectivity methods</a:t>
            </a:r>
          </a:p>
        </p:txBody>
      </p:sp>
      <p:sp>
        <p:nvSpPr>
          <p:cNvPr id="5" name="Rectangle 4">
            <a:extLst>
              <a:ext uri="{FF2B5EF4-FFF2-40B4-BE49-F238E27FC236}">
                <a16:creationId xmlns:a16="http://schemas.microsoft.com/office/drawing/2014/main" id="{236160BB-7C75-4D52-BE75-1A7C06F2E8E0}"/>
              </a:ext>
            </a:extLst>
          </p:cNvPr>
          <p:cNvSpPr/>
          <p:nvPr/>
        </p:nvSpPr>
        <p:spPr>
          <a:xfrm>
            <a:off x="3160541" y="1381202"/>
            <a:ext cx="6096000" cy="1754326"/>
          </a:xfrm>
          <a:prstGeom prst="rect">
            <a:avLst/>
          </a:prstGeom>
        </p:spPr>
        <p:txBody>
          <a:bodyPr>
            <a:spAutoFit/>
          </a:bodyPr>
          <a:lstStyle/>
          <a:p>
            <a:r>
              <a:rPr lang="en-GB" dirty="0"/>
              <a:t>Students could create an informative app demonstrating</a:t>
            </a:r>
          </a:p>
          <a:p>
            <a:r>
              <a:rPr lang="en-GB" dirty="0"/>
              <a:t>computer hardware, components and connectivity methods.</a:t>
            </a:r>
          </a:p>
          <a:p>
            <a:r>
              <a:rPr lang="en-GB" dirty="0"/>
              <a:t>(using a media of their own choice or an app developer e.g. </a:t>
            </a:r>
            <a:r>
              <a:rPr lang="en-GB" u="sng" dirty="0">
                <a:solidFill>
                  <a:schemeClr val="bg1"/>
                </a:solidFill>
                <a:hlinkClick r:id="rId5"/>
              </a:rPr>
              <a:t>http://www.appsbar.com </a:t>
            </a:r>
            <a:r>
              <a:rPr lang="en-GB" dirty="0"/>
              <a:t>)</a:t>
            </a:r>
          </a:p>
          <a:p>
            <a:r>
              <a:rPr lang="en-GB" dirty="0"/>
              <a:t>We could also use an old PC taken apart to show computer components</a:t>
            </a:r>
          </a:p>
        </p:txBody>
      </p:sp>
      <p:pic>
        <p:nvPicPr>
          <p:cNvPr id="9" name="Picture 8">
            <a:extLst>
              <a:ext uri="{FF2B5EF4-FFF2-40B4-BE49-F238E27FC236}">
                <a16:creationId xmlns:a16="http://schemas.microsoft.com/office/drawing/2014/main" id="{082CDFD2-17A2-4404-89A9-B973A26F247D}"/>
              </a:ext>
            </a:extLst>
          </p:cNvPr>
          <p:cNvPicPr/>
          <p:nvPr/>
        </p:nvPicPr>
        <p:blipFill>
          <a:blip r:embed="rId6" cstate="screen">
            <a:extLst>
              <a:ext uri="{28A0092B-C50C-407E-A947-70E740481C1C}">
                <a14:useLocalDpi xmlns:a14="http://schemas.microsoft.com/office/drawing/2010/main"/>
              </a:ext>
            </a:extLst>
          </a:blip>
          <a:stretch>
            <a:fillRect/>
          </a:stretch>
        </p:blipFill>
        <p:spPr>
          <a:xfrm>
            <a:off x="9553639" y="1309282"/>
            <a:ext cx="2228721" cy="2972517"/>
          </a:xfrm>
          <a:prstGeom prst="rect">
            <a:avLst/>
          </a:prstGeom>
        </p:spPr>
      </p:pic>
      <p:pic>
        <p:nvPicPr>
          <p:cNvPr id="10" name="Picture 9">
            <a:extLst>
              <a:ext uri="{FF2B5EF4-FFF2-40B4-BE49-F238E27FC236}">
                <a16:creationId xmlns:a16="http://schemas.microsoft.com/office/drawing/2014/main" id="{C80ACB92-D75F-476B-A9CF-36B4EE7CDC97}"/>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365633" y="1005881"/>
            <a:ext cx="2646359" cy="3346257"/>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3160541" y="900400"/>
            <a:ext cx="6096000" cy="369332"/>
          </a:xfrm>
          <a:prstGeom prst="rect">
            <a:avLst/>
          </a:prstGeom>
          <a:noFill/>
        </p:spPr>
        <p:txBody>
          <a:bodyPr wrap="square" rtlCol="0">
            <a:spAutoFit/>
          </a:bodyPr>
          <a:lstStyle/>
          <a:p>
            <a:r>
              <a:rPr lang="en-GB" dirty="0"/>
              <a:t>Please look at the following as a classroom activity</a:t>
            </a:r>
          </a:p>
        </p:txBody>
      </p:sp>
      <p:sp>
        <p:nvSpPr>
          <p:cNvPr id="11" name="TextBox 10">
            <a:extLst>
              <a:ext uri="{FF2B5EF4-FFF2-40B4-BE49-F238E27FC236}">
                <a16:creationId xmlns:a16="http://schemas.microsoft.com/office/drawing/2014/main" id="{6B0DE080-7E67-4AF4-97A2-8396C91ADE85}"/>
              </a:ext>
            </a:extLst>
          </p:cNvPr>
          <p:cNvSpPr txBox="1"/>
          <p:nvPr/>
        </p:nvSpPr>
        <p:spPr>
          <a:xfrm>
            <a:off x="2949133" y="256664"/>
            <a:ext cx="4824835" cy="584775"/>
          </a:xfrm>
          <a:prstGeom prst="rect">
            <a:avLst/>
          </a:prstGeom>
          <a:noFill/>
        </p:spPr>
        <p:txBody>
          <a:bodyPr wrap="square" rtlCol="0">
            <a:spAutoFit/>
          </a:bodyPr>
          <a:lstStyle/>
          <a:p>
            <a:pPr algn="ctr"/>
            <a:r>
              <a:rPr lang="en-GB" sz="3200" dirty="0">
                <a:solidFill>
                  <a:schemeClr val="bg1"/>
                </a:solidFill>
              </a:rPr>
              <a:t>OCR Cambridge Technical</a:t>
            </a:r>
          </a:p>
        </p:txBody>
      </p:sp>
      <p:pic>
        <p:nvPicPr>
          <p:cNvPr id="12" name="Picture 11">
            <a:hlinkClick r:id="rId8" action="ppaction://hlinksldjump"/>
            <a:extLst>
              <a:ext uri="{FF2B5EF4-FFF2-40B4-BE49-F238E27FC236}">
                <a16:creationId xmlns:a16="http://schemas.microsoft.com/office/drawing/2014/main" id="{28256DAE-005C-40A4-BE15-F992AB6C968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10800000">
            <a:off x="10934096" y="5674381"/>
            <a:ext cx="1105504" cy="1105504"/>
          </a:xfrm>
          <a:prstGeom prst="rect">
            <a:avLst/>
          </a:prstGeom>
        </p:spPr>
      </p:pic>
      <p:pic>
        <p:nvPicPr>
          <p:cNvPr id="13" name="Picture 12">
            <a:hlinkClick r:id="rId10" action="ppaction://hlinksldjump"/>
            <a:extLst>
              <a:ext uri="{FF2B5EF4-FFF2-40B4-BE49-F238E27FC236}">
                <a16:creationId xmlns:a16="http://schemas.microsoft.com/office/drawing/2014/main" id="{9E4CC7A9-3ACD-4A00-89AB-C4D5CD67255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0782" y="5674380"/>
            <a:ext cx="1105504" cy="1105504"/>
          </a:xfrm>
          <a:prstGeom prst="rect">
            <a:avLst/>
          </a:prstGeom>
        </p:spPr>
      </p:pic>
    </p:spTree>
    <p:extLst>
      <p:ext uri="{BB962C8B-B14F-4D97-AF65-F5344CB8AC3E}">
        <p14:creationId xmlns:p14="http://schemas.microsoft.com/office/powerpoint/2010/main" val="413270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79E8C9D453084785DF941B388A89B5" ma:contentTypeVersion="11" ma:contentTypeDescription="Create a new document." ma:contentTypeScope="" ma:versionID="252060b1ef22be54ba053e129e77b6e6">
  <xsd:schema xmlns:xsd="http://www.w3.org/2001/XMLSchema" xmlns:xs="http://www.w3.org/2001/XMLSchema" xmlns:p="http://schemas.microsoft.com/office/2006/metadata/properties" xmlns:ns3="5f57feeb-cfbb-47a0-8cfd-ce4cfe3e73a0" xmlns:ns4="c828aec3-24f2-43cf-862b-41ac1cf85e3d" targetNamespace="http://schemas.microsoft.com/office/2006/metadata/properties" ma:root="true" ma:fieldsID="ef966b8a3cf1986d36cdd197370ec5c0" ns3:_="" ns4:_="">
    <xsd:import namespace="5f57feeb-cfbb-47a0-8cfd-ce4cfe3e73a0"/>
    <xsd:import namespace="c828aec3-24f2-43cf-862b-41ac1cf85e3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7feeb-cfbb-47a0-8cfd-ce4cfe3e73a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28aec3-24f2-43cf-862b-41ac1cf85e3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862F17-6125-4B35-A1DD-771FFCF55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57feeb-cfbb-47a0-8cfd-ce4cfe3e73a0"/>
    <ds:schemaRef ds:uri="c828aec3-24f2-43cf-862b-41ac1cf85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B15AEE-91FA-4D17-BDBF-9F0A4E59CC94}">
  <ds:schemaRefs>
    <ds:schemaRef ds:uri="http://purl.org/dc/terms/"/>
    <ds:schemaRef ds:uri="http://schemas.openxmlformats.org/package/2006/metadata/core-properties"/>
    <ds:schemaRef ds:uri="http://purl.org/dc/dcmitype/"/>
    <ds:schemaRef ds:uri="http://schemas.microsoft.com/office/2006/documentManagement/types"/>
    <ds:schemaRef ds:uri="5f57feeb-cfbb-47a0-8cfd-ce4cfe3e73a0"/>
    <ds:schemaRef ds:uri="http://purl.org/dc/elements/1.1/"/>
    <ds:schemaRef ds:uri="http://schemas.microsoft.com/office/2006/metadata/properties"/>
    <ds:schemaRef ds:uri="http://schemas.microsoft.com/office/infopath/2007/PartnerControls"/>
    <ds:schemaRef ds:uri="c828aec3-24f2-43cf-862b-41ac1cf85e3d"/>
    <ds:schemaRef ds:uri="http://www.w3.org/XML/1998/namespace"/>
  </ds:schemaRefs>
</ds:datastoreItem>
</file>

<file path=customXml/itemProps3.xml><?xml version="1.0" encoding="utf-8"?>
<ds:datastoreItem xmlns:ds="http://schemas.openxmlformats.org/officeDocument/2006/customXml" ds:itemID="{9DBFF45C-53ED-40E5-A8BC-D398E98721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TotalTime>
  <Words>1246</Words>
  <Application>Microsoft Office PowerPoint</Application>
  <PresentationFormat>Widescreen</PresentationFormat>
  <Paragraphs>86</Paragraphs>
  <Slides>12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News Cycle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LEAPE</dc:creator>
  <cp:lastModifiedBy>Stephen Hall</cp:lastModifiedBy>
  <cp:revision>61</cp:revision>
  <dcterms:created xsi:type="dcterms:W3CDTF">2019-12-02T09:37:17Z</dcterms:created>
  <dcterms:modified xsi:type="dcterms:W3CDTF">2020-06-25T14:50:38Z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0x0101004179E8C9D453084785DF941B388A89B5</vt:lpwstr>
  </property>
</Properties>
</file>