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1"/>
  </p:notesMasterIdLst>
  <p:handoutMasterIdLst>
    <p:handoutMasterId r:id="rId32"/>
  </p:handoutMasterIdLst>
  <p:sldIdLst>
    <p:sldId id="256" r:id="rId2"/>
    <p:sldId id="263" r:id="rId3"/>
    <p:sldId id="273" r:id="rId4"/>
    <p:sldId id="274" r:id="rId5"/>
    <p:sldId id="276" r:id="rId6"/>
    <p:sldId id="279" r:id="rId7"/>
    <p:sldId id="278" r:id="rId8"/>
    <p:sldId id="280" r:id="rId9"/>
    <p:sldId id="281" r:id="rId10"/>
    <p:sldId id="282" r:id="rId11"/>
    <p:sldId id="283" r:id="rId12"/>
    <p:sldId id="284" r:id="rId13"/>
    <p:sldId id="257" r:id="rId14"/>
    <p:sldId id="260" r:id="rId15"/>
    <p:sldId id="292" r:id="rId16"/>
    <p:sldId id="293" r:id="rId17"/>
    <p:sldId id="294" r:id="rId18"/>
    <p:sldId id="285" r:id="rId19"/>
    <p:sldId id="286" r:id="rId20"/>
    <p:sldId id="287" r:id="rId21"/>
    <p:sldId id="288" r:id="rId22"/>
    <p:sldId id="289" r:id="rId23"/>
    <p:sldId id="290" r:id="rId24"/>
    <p:sldId id="291" r:id="rId25"/>
    <p:sldId id="295" r:id="rId26"/>
    <p:sldId id="296" r:id="rId27"/>
    <p:sldId id="297" r:id="rId28"/>
    <p:sldId id="298" r:id="rId29"/>
    <p:sldId id="299"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BB8595-D6E2-27F5-0ADC-5ACDB1A5C2E7}" v="2" dt="2020-06-03T10:38:55.4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47"/>
    <p:restoredTop sz="94537"/>
  </p:normalViewPr>
  <p:slideViewPr>
    <p:cSldViewPr snapToGrid="0" snapToObjects="1">
      <p:cViewPr varScale="1">
        <p:scale>
          <a:sx n="98" d="100"/>
          <a:sy n="98" d="100"/>
        </p:scale>
        <p:origin x="78" y="32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70" d="100"/>
          <a:sy n="70" d="100"/>
        </p:scale>
        <p:origin x="2416"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Watson" userId="S::laura.watson@xaverian.ac.uk::e49e65d3-58da-4e6a-87fc-9f7f45cec559" providerId="AD" clId="Web-{93BB8595-D6E2-27F5-0ADC-5ACDB1A5C2E7}"/>
    <pc:docChg chg="modSld">
      <pc:chgData name="Laura Watson" userId="S::laura.watson@xaverian.ac.uk::e49e65d3-58da-4e6a-87fc-9f7f45cec559" providerId="AD" clId="Web-{93BB8595-D6E2-27F5-0ADC-5ACDB1A5C2E7}" dt="2020-06-03T10:38:55.435" v="1" actId="20577"/>
      <pc:docMkLst>
        <pc:docMk/>
      </pc:docMkLst>
      <pc:sldChg chg="modSp">
        <pc:chgData name="Laura Watson" userId="S::laura.watson@xaverian.ac.uk::e49e65d3-58da-4e6a-87fc-9f7f45cec559" providerId="AD" clId="Web-{93BB8595-D6E2-27F5-0ADC-5ACDB1A5C2E7}" dt="2020-06-03T10:38:55.435" v="1" actId="20577"/>
        <pc:sldMkLst>
          <pc:docMk/>
          <pc:sldMk cId="3451156997" sldId="292"/>
        </pc:sldMkLst>
        <pc:spChg chg="mod">
          <ac:chgData name="Laura Watson" userId="S::laura.watson@xaverian.ac.uk::e49e65d3-58da-4e6a-87fc-9f7f45cec559" providerId="AD" clId="Web-{93BB8595-D6E2-27F5-0ADC-5ACDB1A5C2E7}" dt="2020-06-03T10:38:55.435" v="1" actId="20577"/>
          <ac:spMkLst>
            <pc:docMk/>
            <pc:sldMk cId="3451156997" sldId="292"/>
            <ac:spMk id="8" creationId="{4FEA97AD-2D86-644B-AF07-EA85CC947BBB}"/>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22.sv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5.png"/></Relationships>
</file>

<file path=ppt/diagrams/_rels/data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39.svg"/><Relationship Id="rId1" Type="http://schemas.openxmlformats.org/officeDocument/2006/relationships/image" Target="../media/image92.png"/><Relationship Id="rId6" Type="http://schemas.openxmlformats.org/officeDocument/2006/relationships/image" Target="../media/image81.svg"/><Relationship Id="rId5" Type="http://schemas.openxmlformats.org/officeDocument/2006/relationships/image" Target="../media/image94.png"/><Relationship Id="rId4" Type="http://schemas.openxmlformats.org/officeDocument/2006/relationships/image" Target="../media/image10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22.sv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5.png"/></Relationships>
</file>

<file path=ppt/diagrams/_rels/drawing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39.svg"/><Relationship Id="rId1" Type="http://schemas.openxmlformats.org/officeDocument/2006/relationships/image" Target="../media/image92.png"/><Relationship Id="rId6" Type="http://schemas.openxmlformats.org/officeDocument/2006/relationships/image" Target="../media/image81.svg"/><Relationship Id="rId5" Type="http://schemas.openxmlformats.org/officeDocument/2006/relationships/image" Target="../media/image94.png"/><Relationship Id="rId4" Type="http://schemas.openxmlformats.org/officeDocument/2006/relationships/image" Target="../media/image105.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2102E5-1B3E-4216-AC0C-2CA76D5E59ED}"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D30E2E3-37EB-449F-942E-8C9956006522}">
      <dgm:prSet/>
      <dgm:spPr/>
      <dgm:t>
        <a:bodyPr/>
        <a:lstStyle/>
        <a:p>
          <a:pPr>
            <a:lnSpc>
              <a:spcPct val="100000"/>
            </a:lnSpc>
          </a:pPr>
          <a:r>
            <a:rPr lang="en-US" dirty="0"/>
            <a:t>Regrettably, we have all had a difficult 2020 but we still managed to have some great events and successes in such a small amount of time. </a:t>
          </a:r>
        </a:p>
      </dgm:t>
    </dgm:pt>
    <dgm:pt modelId="{F42D1E55-D8DD-4EA5-B6FF-21DA97FE3B1D}" type="parTrans" cxnId="{1E319746-EEEB-4CDC-B2CE-A13CBBD8759B}">
      <dgm:prSet/>
      <dgm:spPr/>
      <dgm:t>
        <a:bodyPr/>
        <a:lstStyle/>
        <a:p>
          <a:endParaRPr lang="en-US"/>
        </a:p>
      </dgm:t>
    </dgm:pt>
    <dgm:pt modelId="{B736C857-2C98-47A8-B8D1-03F91ABC422D}" type="sibTrans" cxnId="{1E319746-EEEB-4CDC-B2CE-A13CBBD8759B}">
      <dgm:prSet/>
      <dgm:spPr/>
      <dgm:t>
        <a:bodyPr/>
        <a:lstStyle/>
        <a:p>
          <a:endParaRPr lang="en-US"/>
        </a:p>
      </dgm:t>
    </dgm:pt>
    <dgm:pt modelId="{83D0F480-6D0A-4DA1-8653-C32608E06DCD}">
      <dgm:prSet/>
      <dgm:spPr/>
      <dgm:t>
        <a:bodyPr/>
        <a:lstStyle/>
        <a:p>
          <a:pPr>
            <a:lnSpc>
              <a:spcPct val="100000"/>
            </a:lnSpc>
          </a:pPr>
          <a:r>
            <a:rPr lang="en-US"/>
            <a:t>The following slides highlight these:</a:t>
          </a:r>
        </a:p>
      </dgm:t>
    </dgm:pt>
    <dgm:pt modelId="{7900F718-F851-4ED0-90B9-5B2BB3D9EA19}" type="parTrans" cxnId="{75417630-D717-4557-9A67-44E784C94640}">
      <dgm:prSet/>
      <dgm:spPr/>
      <dgm:t>
        <a:bodyPr/>
        <a:lstStyle/>
        <a:p>
          <a:endParaRPr lang="en-US"/>
        </a:p>
      </dgm:t>
    </dgm:pt>
    <dgm:pt modelId="{71727414-C5BA-4B2A-B7F5-FD8B395FDA77}" type="sibTrans" cxnId="{75417630-D717-4557-9A67-44E784C94640}">
      <dgm:prSet/>
      <dgm:spPr/>
      <dgm:t>
        <a:bodyPr/>
        <a:lstStyle/>
        <a:p>
          <a:endParaRPr lang="en-US"/>
        </a:p>
      </dgm:t>
    </dgm:pt>
    <dgm:pt modelId="{1AD5B35B-BAAA-45E9-BA08-F6FB757FBA27}">
      <dgm:prSet/>
      <dgm:spPr/>
      <dgm:t>
        <a:bodyPr/>
        <a:lstStyle/>
        <a:p>
          <a:pPr>
            <a:lnSpc>
              <a:spcPct val="100000"/>
            </a:lnSpc>
          </a:pPr>
          <a:r>
            <a:rPr lang="en-US" dirty="0"/>
            <a:t> RNCM annual performance Masterclass</a:t>
          </a:r>
        </a:p>
      </dgm:t>
    </dgm:pt>
    <dgm:pt modelId="{19505F7B-E084-4C95-B008-FF167A2624AD}" type="parTrans" cxnId="{EEC0D06A-5531-45B2-A996-CD21B5691FC0}">
      <dgm:prSet/>
      <dgm:spPr/>
      <dgm:t>
        <a:bodyPr/>
        <a:lstStyle/>
        <a:p>
          <a:endParaRPr lang="en-US"/>
        </a:p>
      </dgm:t>
    </dgm:pt>
    <dgm:pt modelId="{CB3BBB48-47E1-43C4-9961-991FC87E162C}" type="sibTrans" cxnId="{EEC0D06A-5531-45B2-A996-CD21B5691FC0}">
      <dgm:prSet/>
      <dgm:spPr/>
      <dgm:t>
        <a:bodyPr/>
        <a:lstStyle/>
        <a:p>
          <a:endParaRPr lang="en-US"/>
        </a:p>
      </dgm:t>
    </dgm:pt>
    <dgm:pt modelId="{90F84416-44F5-43CE-BB23-DE8144477B5F}">
      <dgm:prSet/>
      <dgm:spPr/>
      <dgm:t>
        <a:bodyPr/>
        <a:lstStyle/>
        <a:p>
          <a:pPr>
            <a:lnSpc>
              <a:spcPct val="100000"/>
            </a:lnSpc>
          </a:pPr>
          <a:r>
            <a:rPr lang="en-US"/>
            <a:t> The Xaverian College Young Musician of The Year Competition</a:t>
          </a:r>
          <a:endParaRPr lang="en-US" dirty="0"/>
        </a:p>
      </dgm:t>
    </dgm:pt>
    <dgm:pt modelId="{48A79997-21C3-4485-9B29-DDAEAB959627}" type="parTrans" cxnId="{C55E786F-C31B-4034-A3C8-1E79DEA87C1D}">
      <dgm:prSet/>
      <dgm:spPr/>
      <dgm:t>
        <a:bodyPr/>
        <a:lstStyle/>
        <a:p>
          <a:endParaRPr lang="en-US"/>
        </a:p>
      </dgm:t>
    </dgm:pt>
    <dgm:pt modelId="{F24C4BB1-6353-4115-8611-CCAFFC4B71B9}" type="sibTrans" cxnId="{C55E786F-C31B-4034-A3C8-1E79DEA87C1D}">
      <dgm:prSet/>
      <dgm:spPr/>
      <dgm:t>
        <a:bodyPr/>
        <a:lstStyle/>
        <a:p>
          <a:endParaRPr lang="en-US"/>
        </a:p>
      </dgm:t>
    </dgm:pt>
    <dgm:pt modelId="{0378493D-BFE2-48EF-ABCC-B3C7C1216B95}">
      <dgm:prSet/>
      <dgm:spPr/>
      <dgm:t>
        <a:bodyPr/>
        <a:lstStyle/>
        <a:p>
          <a:pPr>
            <a:lnSpc>
              <a:spcPct val="100000"/>
            </a:lnSpc>
          </a:pPr>
          <a:r>
            <a:rPr lang="en-US"/>
            <a:t> The Chamber Choir performing at Manchester Cathedral </a:t>
          </a:r>
          <a:endParaRPr lang="en-US" dirty="0"/>
        </a:p>
      </dgm:t>
    </dgm:pt>
    <dgm:pt modelId="{B742E171-51B3-41EA-8830-94FE80B1A743}" type="parTrans" cxnId="{4AEDBC0C-AB25-4596-A2D0-1141E2310479}">
      <dgm:prSet/>
      <dgm:spPr/>
      <dgm:t>
        <a:bodyPr/>
        <a:lstStyle/>
        <a:p>
          <a:endParaRPr lang="en-US"/>
        </a:p>
      </dgm:t>
    </dgm:pt>
    <dgm:pt modelId="{5661E5A3-EBFB-423B-AD95-8A18EFC4F090}" type="sibTrans" cxnId="{4AEDBC0C-AB25-4596-A2D0-1141E2310479}">
      <dgm:prSet/>
      <dgm:spPr/>
      <dgm:t>
        <a:bodyPr/>
        <a:lstStyle/>
        <a:p>
          <a:endParaRPr lang="en-US"/>
        </a:p>
      </dgm:t>
    </dgm:pt>
    <dgm:pt modelId="{3CB13933-B6E6-4FD9-B584-4A355014A0B2}">
      <dgm:prSet/>
      <dgm:spPr/>
      <dgm:t>
        <a:bodyPr/>
        <a:lstStyle/>
        <a:p>
          <a:pPr>
            <a:lnSpc>
              <a:spcPct val="100000"/>
            </a:lnSpc>
          </a:pPr>
          <a:r>
            <a:rPr lang="en-US"/>
            <a:t> Christmas Concert at The RNCM</a:t>
          </a:r>
          <a:endParaRPr lang="en-US" dirty="0"/>
        </a:p>
      </dgm:t>
    </dgm:pt>
    <dgm:pt modelId="{D55344AC-6507-46CC-86D0-AA04ED8A7219}" type="parTrans" cxnId="{A618A28D-2912-4FCA-B309-9F4EEE2E546E}">
      <dgm:prSet/>
      <dgm:spPr/>
      <dgm:t>
        <a:bodyPr/>
        <a:lstStyle/>
        <a:p>
          <a:endParaRPr lang="en-US"/>
        </a:p>
      </dgm:t>
    </dgm:pt>
    <dgm:pt modelId="{91DF8737-A6B1-4766-8C48-53EA78A30F17}" type="sibTrans" cxnId="{A618A28D-2912-4FCA-B309-9F4EEE2E546E}">
      <dgm:prSet/>
      <dgm:spPr/>
      <dgm:t>
        <a:bodyPr/>
        <a:lstStyle/>
        <a:p>
          <a:endParaRPr lang="en-US"/>
        </a:p>
      </dgm:t>
    </dgm:pt>
    <dgm:pt modelId="{20102534-5CA6-43E1-BF73-8F7D67E7595A}">
      <dgm:prSet/>
      <dgm:spPr/>
      <dgm:t>
        <a:bodyPr/>
        <a:lstStyle/>
        <a:p>
          <a:pPr>
            <a:lnSpc>
              <a:spcPct val="100000"/>
            </a:lnSpc>
          </a:pPr>
          <a:r>
            <a:rPr lang="en-US" dirty="0"/>
            <a:t> Academic successes </a:t>
          </a:r>
        </a:p>
      </dgm:t>
    </dgm:pt>
    <dgm:pt modelId="{2BD3CCC8-E559-4CDD-AA0D-897C30A01EBA}" type="parTrans" cxnId="{31E22421-99A1-4501-99F3-DA723AA96D10}">
      <dgm:prSet/>
      <dgm:spPr/>
      <dgm:t>
        <a:bodyPr/>
        <a:lstStyle/>
        <a:p>
          <a:endParaRPr lang="en-US"/>
        </a:p>
      </dgm:t>
    </dgm:pt>
    <dgm:pt modelId="{6B9CDDD6-911A-4490-A955-B02F51D311CC}" type="sibTrans" cxnId="{31E22421-99A1-4501-99F3-DA723AA96D10}">
      <dgm:prSet/>
      <dgm:spPr/>
      <dgm:t>
        <a:bodyPr/>
        <a:lstStyle/>
        <a:p>
          <a:endParaRPr lang="en-US"/>
        </a:p>
      </dgm:t>
    </dgm:pt>
    <dgm:pt modelId="{11287139-D62F-3243-A9D2-9C2150D94A67}">
      <dgm:prSet/>
      <dgm:spPr/>
      <dgm:t>
        <a:bodyPr/>
        <a:lstStyle/>
        <a:p>
          <a:pPr>
            <a:lnSpc>
              <a:spcPct val="100000"/>
            </a:lnSpc>
          </a:pPr>
          <a:r>
            <a:rPr lang="en-GB"/>
            <a:t> Charity Concert dedicated to the NHS and Key Workers – 11</a:t>
          </a:r>
          <a:r>
            <a:rPr lang="en-GB" baseline="30000"/>
            <a:t>th</a:t>
          </a:r>
          <a:r>
            <a:rPr lang="en-GB"/>
            <a:t> September </a:t>
          </a:r>
          <a:endParaRPr lang="en-GB" dirty="0"/>
        </a:p>
      </dgm:t>
    </dgm:pt>
    <dgm:pt modelId="{8169EE89-C33D-C348-AA1E-446B5F853FC0}" type="parTrans" cxnId="{3E7BCDB5-CA3D-E448-B500-CB9ED1F1295D}">
      <dgm:prSet/>
      <dgm:spPr/>
      <dgm:t>
        <a:bodyPr/>
        <a:lstStyle/>
        <a:p>
          <a:endParaRPr lang="en-GB"/>
        </a:p>
      </dgm:t>
    </dgm:pt>
    <dgm:pt modelId="{5DDAA572-1783-0340-AFD6-566C586AC2A3}" type="sibTrans" cxnId="{3E7BCDB5-CA3D-E448-B500-CB9ED1F1295D}">
      <dgm:prSet/>
      <dgm:spPr/>
      <dgm:t>
        <a:bodyPr/>
        <a:lstStyle/>
        <a:p>
          <a:endParaRPr lang="en-GB"/>
        </a:p>
      </dgm:t>
    </dgm:pt>
    <dgm:pt modelId="{B60ED45E-2ED9-4A0A-A35D-DD420A6EBC56}" type="pres">
      <dgm:prSet presAssocID="{C22102E5-1B3E-4216-AC0C-2CA76D5E59ED}" presName="root" presStyleCnt="0">
        <dgm:presLayoutVars>
          <dgm:dir/>
          <dgm:resizeHandles val="exact"/>
        </dgm:presLayoutVars>
      </dgm:prSet>
      <dgm:spPr/>
      <dgm:t>
        <a:bodyPr/>
        <a:lstStyle/>
        <a:p>
          <a:endParaRPr lang="en-US"/>
        </a:p>
      </dgm:t>
    </dgm:pt>
    <dgm:pt modelId="{B8C5DEE7-1D3C-4389-B290-754B50062517}" type="pres">
      <dgm:prSet presAssocID="{5D30E2E3-37EB-449F-942E-8C9956006522}" presName="compNode" presStyleCnt="0"/>
      <dgm:spPr/>
    </dgm:pt>
    <dgm:pt modelId="{C0FA4A3B-FD3B-4BEA-9B68-84D28963809B}" type="pres">
      <dgm:prSet presAssocID="{5D30E2E3-37EB-449F-942E-8C9956006522}" presName="bgRect" presStyleLbl="bgShp" presStyleIdx="0" presStyleCnt="8"/>
      <dgm:spPr/>
    </dgm:pt>
    <dgm:pt modelId="{5BBB6E04-197C-4DB1-A9DF-CC7D958A5391}" type="pres">
      <dgm:prSet presAssocID="{5D30E2E3-37EB-449F-942E-8C9956006522}" presName="iconRect" presStyleLbl="node1" presStyleIdx="0" presStyleCnt="8"/>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Group of People"/>
        </a:ext>
      </dgm:extLst>
    </dgm:pt>
    <dgm:pt modelId="{8730366E-B06B-4EF0-9224-2C94C013F839}" type="pres">
      <dgm:prSet presAssocID="{5D30E2E3-37EB-449F-942E-8C9956006522}" presName="spaceRect" presStyleCnt="0"/>
      <dgm:spPr/>
    </dgm:pt>
    <dgm:pt modelId="{D426636B-D857-412D-8D4D-5B68F0B745A5}" type="pres">
      <dgm:prSet presAssocID="{5D30E2E3-37EB-449F-942E-8C9956006522}" presName="parTx" presStyleLbl="revTx" presStyleIdx="0" presStyleCnt="8">
        <dgm:presLayoutVars>
          <dgm:chMax val="0"/>
          <dgm:chPref val="0"/>
        </dgm:presLayoutVars>
      </dgm:prSet>
      <dgm:spPr/>
      <dgm:t>
        <a:bodyPr/>
        <a:lstStyle/>
        <a:p>
          <a:endParaRPr lang="en-US"/>
        </a:p>
      </dgm:t>
    </dgm:pt>
    <dgm:pt modelId="{59F58179-EFCE-40FF-9D73-6819BDBE83F5}" type="pres">
      <dgm:prSet presAssocID="{B736C857-2C98-47A8-B8D1-03F91ABC422D}" presName="sibTrans" presStyleCnt="0"/>
      <dgm:spPr/>
    </dgm:pt>
    <dgm:pt modelId="{45EE4BF4-D25A-488F-9FCA-9770D4C43C38}" type="pres">
      <dgm:prSet presAssocID="{83D0F480-6D0A-4DA1-8653-C32608E06DCD}" presName="compNode" presStyleCnt="0"/>
      <dgm:spPr/>
    </dgm:pt>
    <dgm:pt modelId="{34B1475C-91C1-488A-A806-F2FC07B5080C}" type="pres">
      <dgm:prSet presAssocID="{83D0F480-6D0A-4DA1-8653-C32608E06DCD}" presName="bgRect" presStyleLbl="bgShp" presStyleIdx="1" presStyleCnt="8"/>
      <dgm:spPr/>
    </dgm:pt>
    <dgm:pt modelId="{6C142F13-E42E-4BC0-ADFE-340E52D34F61}" type="pres">
      <dgm:prSet presAssocID="{83D0F480-6D0A-4DA1-8653-C32608E06DCD}" presName="iconRect" presStyleLbl="node1" presStyleIdx="1" presStyleCnt="8"/>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Projector screen"/>
        </a:ext>
      </dgm:extLst>
    </dgm:pt>
    <dgm:pt modelId="{F063F736-E04E-4F13-B2B0-83DE77F72B66}" type="pres">
      <dgm:prSet presAssocID="{83D0F480-6D0A-4DA1-8653-C32608E06DCD}" presName="spaceRect" presStyleCnt="0"/>
      <dgm:spPr/>
    </dgm:pt>
    <dgm:pt modelId="{51A16AF2-6D72-4084-B504-563D3035E12A}" type="pres">
      <dgm:prSet presAssocID="{83D0F480-6D0A-4DA1-8653-C32608E06DCD}" presName="parTx" presStyleLbl="revTx" presStyleIdx="1" presStyleCnt="8">
        <dgm:presLayoutVars>
          <dgm:chMax val="0"/>
          <dgm:chPref val="0"/>
        </dgm:presLayoutVars>
      </dgm:prSet>
      <dgm:spPr/>
      <dgm:t>
        <a:bodyPr/>
        <a:lstStyle/>
        <a:p>
          <a:endParaRPr lang="en-US"/>
        </a:p>
      </dgm:t>
    </dgm:pt>
    <dgm:pt modelId="{170D4303-EB53-486F-B935-06AF14685DDB}" type="pres">
      <dgm:prSet presAssocID="{71727414-C5BA-4B2A-B7F5-FD8B395FDA77}" presName="sibTrans" presStyleCnt="0"/>
      <dgm:spPr/>
    </dgm:pt>
    <dgm:pt modelId="{B9FDB7CD-A86B-4C0B-898C-5C68069BB078}" type="pres">
      <dgm:prSet presAssocID="{1AD5B35B-BAAA-45E9-BA08-F6FB757FBA27}" presName="compNode" presStyleCnt="0"/>
      <dgm:spPr/>
    </dgm:pt>
    <dgm:pt modelId="{328825FC-A1A4-49C3-BA2B-3D94D00779C0}" type="pres">
      <dgm:prSet presAssocID="{1AD5B35B-BAAA-45E9-BA08-F6FB757FBA27}" presName="bgRect" presStyleLbl="bgShp" presStyleIdx="2" presStyleCnt="8"/>
      <dgm:spPr/>
    </dgm:pt>
    <dgm:pt modelId="{4F8B46B3-4B0D-4820-9B5D-734DA809FD4E}" type="pres">
      <dgm:prSet presAssocID="{1AD5B35B-BAAA-45E9-BA08-F6FB757FBA27}" presName="iconRect" presStyleLbl="node1" presStyleIdx="2" presStyleCnt="8"/>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Diploma Roll"/>
        </a:ext>
      </dgm:extLst>
    </dgm:pt>
    <dgm:pt modelId="{7F9B49EA-54FC-4B89-BB3C-5DE1100567F9}" type="pres">
      <dgm:prSet presAssocID="{1AD5B35B-BAAA-45E9-BA08-F6FB757FBA27}" presName="spaceRect" presStyleCnt="0"/>
      <dgm:spPr/>
    </dgm:pt>
    <dgm:pt modelId="{0D97DAF1-9D46-4E3A-9862-0AE42E56AD72}" type="pres">
      <dgm:prSet presAssocID="{1AD5B35B-BAAA-45E9-BA08-F6FB757FBA27}" presName="parTx" presStyleLbl="revTx" presStyleIdx="2" presStyleCnt="8">
        <dgm:presLayoutVars>
          <dgm:chMax val="0"/>
          <dgm:chPref val="0"/>
        </dgm:presLayoutVars>
      </dgm:prSet>
      <dgm:spPr/>
      <dgm:t>
        <a:bodyPr/>
        <a:lstStyle/>
        <a:p>
          <a:endParaRPr lang="en-US"/>
        </a:p>
      </dgm:t>
    </dgm:pt>
    <dgm:pt modelId="{94B9EFEB-F268-4A75-B849-5D7174851CD5}" type="pres">
      <dgm:prSet presAssocID="{CB3BBB48-47E1-43C4-9961-991FC87E162C}" presName="sibTrans" presStyleCnt="0"/>
      <dgm:spPr/>
    </dgm:pt>
    <dgm:pt modelId="{22EB8BBE-4884-4A58-9024-A045FB81AEFC}" type="pres">
      <dgm:prSet presAssocID="{90F84416-44F5-43CE-BB23-DE8144477B5F}" presName="compNode" presStyleCnt="0"/>
      <dgm:spPr/>
    </dgm:pt>
    <dgm:pt modelId="{85197874-BA68-4A83-A135-D716F5B22203}" type="pres">
      <dgm:prSet presAssocID="{90F84416-44F5-43CE-BB23-DE8144477B5F}" presName="bgRect" presStyleLbl="bgShp" presStyleIdx="3" presStyleCnt="8"/>
      <dgm:spPr/>
    </dgm:pt>
    <dgm:pt modelId="{AECBDA8F-2D1C-46A7-AEE4-B637B5BC3535}" type="pres">
      <dgm:prSet presAssocID="{90F84416-44F5-43CE-BB23-DE8144477B5F}" presName="iconRect" presStyleLbl="node1" presStyleIdx="3" presStyleCnt="8"/>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a:blipFill>
        <a:ln>
          <a:noFill/>
        </a:ln>
      </dgm:spPr>
      <dgm:t>
        <a:bodyPr/>
        <a:lstStyle/>
        <a:p>
          <a:endParaRPr lang="en-US"/>
        </a:p>
      </dgm:t>
      <dgm:extLst>
        <a:ext uri="{E40237B7-FDA0-4F09-8148-C483321AD2D9}">
          <dgm14:cNvPr xmlns:dgm14="http://schemas.microsoft.com/office/drawing/2010/diagram" id="0" name="" descr="Music"/>
        </a:ext>
      </dgm:extLst>
    </dgm:pt>
    <dgm:pt modelId="{567B54BC-4326-4DDD-9059-DAC0507731AB}" type="pres">
      <dgm:prSet presAssocID="{90F84416-44F5-43CE-BB23-DE8144477B5F}" presName="spaceRect" presStyleCnt="0"/>
      <dgm:spPr/>
    </dgm:pt>
    <dgm:pt modelId="{30E98185-EFBA-49C9-88CF-D2DDFEB51542}" type="pres">
      <dgm:prSet presAssocID="{90F84416-44F5-43CE-BB23-DE8144477B5F}" presName="parTx" presStyleLbl="revTx" presStyleIdx="3" presStyleCnt="8">
        <dgm:presLayoutVars>
          <dgm:chMax val="0"/>
          <dgm:chPref val="0"/>
        </dgm:presLayoutVars>
      </dgm:prSet>
      <dgm:spPr/>
      <dgm:t>
        <a:bodyPr/>
        <a:lstStyle/>
        <a:p>
          <a:endParaRPr lang="en-US"/>
        </a:p>
      </dgm:t>
    </dgm:pt>
    <dgm:pt modelId="{D51A7484-5A44-4323-8BE7-9922B10F8F01}" type="pres">
      <dgm:prSet presAssocID="{F24C4BB1-6353-4115-8611-CCAFFC4B71B9}" presName="sibTrans" presStyleCnt="0"/>
      <dgm:spPr/>
    </dgm:pt>
    <dgm:pt modelId="{6E28B5EA-8DF4-4D1D-87C2-96FE01C15187}" type="pres">
      <dgm:prSet presAssocID="{0378493D-BFE2-48EF-ABCC-B3C7C1216B95}" presName="compNode" presStyleCnt="0"/>
      <dgm:spPr/>
    </dgm:pt>
    <dgm:pt modelId="{E2962014-706B-4BD8-9AAB-7C745F07C14A}" type="pres">
      <dgm:prSet presAssocID="{0378493D-BFE2-48EF-ABCC-B3C7C1216B95}" presName="bgRect" presStyleLbl="bgShp" presStyleIdx="4" presStyleCnt="8"/>
      <dgm:spPr/>
    </dgm:pt>
    <dgm:pt modelId="{9A2F4B37-9A2C-4935-9CFC-6B59BE4F8381}" type="pres">
      <dgm:prSet presAssocID="{0378493D-BFE2-48EF-ABCC-B3C7C1216B95}" presName="iconRect" presStyleLbl="node1" presStyleIdx="4" presStyleCnt="8"/>
      <dgm:spPr>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a:blipFill>
        <a:ln>
          <a:noFill/>
        </a:ln>
      </dgm:spPr>
      <dgm:t>
        <a:bodyPr/>
        <a:lstStyle/>
        <a:p>
          <a:endParaRPr lang="en-US"/>
        </a:p>
      </dgm:t>
      <dgm:extLst>
        <a:ext uri="{E40237B7-FDA0-4F09-8148-C483321AD2D9}">
          <dgm14:cNvPr xmlns:dgm14="http://schemas.microsoft.com/office/drawing/2010/diagram" id="0" name="" descr="Conductor"/>
        </a:ext>
      </dgm:extLst>
    </dgm:pt>
    <dgm:pt modelId="{B526E088-CDCE-4498-997B-622C4E7B5D32}" type="pres">
      <dgm:prSet presAssocID="{0378493D-BFE2-48EF-ABCC-B3C7C1216B95}" presName="spaceRect" presStyleCnt="0"/>
      <dgm:spPr/>
    </dgm:pt>
    <dgm:pt modelId="{2A8CEDE4-CDC0-48DD-9B74-AF01A3FCADF3}" type="pres">
      <dgm:prSet presAssocID="{0378493D-BFE2-48EF-ABCC-B3C7C1216B95}" presName="parTx" presStyleLbl="revTx" presStyleIdx="4" presStyleCnt="8">
        <dgm:presLayoutVars>
          <dgm:chMax val="0"/>
          <dgm:chPref val="0"/>
        </dgm:presLayoutVars>
      </dgm:prSet>
      <dgm:spPr/>
      <dgm:t>
        <a:bodyPr/>
        <a:lstStyle/>
        <a:p>
          <a:endParaRPr lang="en-US"/>
        </a:p>
      </dgm:t>
    </dgm:pt>
    <dgm:pt modelId="{FB19CCA3-4BB1-46DF-B5C5-5C1DBF80D04F}" type="pres">
      <dgm:prSet presAssocID="{5661E5A3-EBFB-423B-AD95-8A18EFC4F090}" presName="sibTrans" presStyleCnt="0"/>
      <dgm:spPr/>
    </dgm:pt>
    <dgm:pt modelId="{E5054EFF-6116-47AC-B3C0-7F1C1A5B91BF}" type="pres">
      <dgm:prSet presAssocID="{3CB13933-B6E6-4FD9-B584-4A355014A0B2}" presName="compNode" presStyleCnt="0"/>
      <dgm:spPr/>
    </dgm:pt>
    <dgm:pt modelId="{AA46A54B-DFBB-4790-A199-571D79CDB05C}" type="pres">
      <dgm:prSet presAssocID="{3CB13933-B6E6-4FD9-B584-4A355014A0B2}" presName="bgRect" presStyleLbl="bgShp" presStyleIdx="5" presStyleCnt="8"/>
      <dgm:spPr/>
    </dgm:pt>
    <dgm:pt modelId="{9B0C81D0-D21E-4F27-A5B7-19CD1155B688}" type="pres">
      <dgm:prSet presAssocID="{3CB13933-B6E6-4FD9-B584-4A355014A0B2}" presName="iconRect" presStyleLbl="node1" presStyleIdx="5" presStyleCnt="8" custScaleX="139549" custScaleY="131732"/>
      <dgm:spPr>
        <a:blipFill>
          <a:blip xmlns:r="http://schemas.openxmlformats.org/officeDocument/2006/relationships" r:embed="rId11" cstate="screen">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a:blipFill>
        <a:ln>
          <a:noFill/>
        </a:ln>
      </dgm:spPr>
      <dgm:t>
        <a:bodyPr/>
        <a:lstStyle/>
        <a:p>
          <a:endParaRPr lang="en-US"/>
        </a:p>
      </dgm:t>
      <dgm:extLst>
        <a:ext uri="{E40237B7-FDA0-4F09-8148-C483321AD2D9}">
          <dgm14:cNvPr xmlns:dgm14="http://schemas.microsoft.com/office/drawing/2010/diagram" id="0" name="" descr="Trumpet"/>
        </a:ext>
      </dgm:extLst>
    </dgm:pt>
    <dgm:pt modelId="{05EE76D3-94FF-4E90-BEC8-D92DA6587C63}" type="pres">
      <dgm:prSet presAssocID="{3CB13933-B6E6-4FD9-B584-4A355014A0B2}" presName="spaceRect" presStyleCnt="0"/>
      <dgm:spPr/>
    </dgm:pt>
    <dgm:pt modelId="{E7F68CA8-0BAD-4DF5-916E-C085EFC0BD2F}" type="pres">
      <dgm:prSet presAssocID="{3CB13933-B6E6-4FD9-B584-4A355014A0B2}" presName="parTx" presStyleLbl="revTx" presStyleIdx="5" presStyleCnt="8">
        <dgm:presLayoutVars>
          <dgm:chMax val="0"/>
          <dgm:chPref val="0"/>
        </dgm:presLayoutVars>
      </dgm:prSet>
      <dgm:spPr/>
      <dgm:t>
        <a:bodyPr/>
        <a:lstStyle/>
        <a:p>
          <a:endParaRPr lang="en-US"/>
        </a:p>
      </dgm:t>
    </dgm:pt>
    <dgm:pt modelId="{C403BD95-0029-4EF3-B65D-6C5D577E552D}" type="pres">
      <dgm:prSet presAssocID="{91DF8737-A6B1-4766-8C48-53EA78A30F17}" presName="sibTrans" presStyleCnt="0"/>
      <dgm:spPr/>
    </dgm:pt>
    <dgm:pt modelId="{BA4D3A74-8A66-4287-B8D0-370B06D6904A}" type="pres">
      <dgm:prSet presAssocID="{20102534-5CA6-43E1-BF73-8F7D67E7595A}" presName="compNode" presStyleCnt="0"/>
      <dgm:spPr/>
    </dgm:pt>
    <dgm:pt modelId="{46AA1E1C-5D81-4C1B-B9A3-3F386F6CE314}" type="pres">
      <dgm:prSet presAssocID="{20102534-5CA6-43E1-BF73-8F7D67E7595A}" presName="bgRect" presStyleLbl="bgShp" presStyleIdx="6" presStyleCnt="8"/>
      <dgm:spPr/>
    </dgm:pt>
    <dgm:pt modelId="{58492AAA-B658-4131-98D5-23BB6B614DF4}" type="pres">
      <dgm:prSet presAssocID="{20102534-5CA6-43E1-BF73-8F7D67E7595A}" presName="iconRect" presStyleLbl="node1" presStyleIdx="6" presStyleCnt="8"/>
      <dgm:spPr>
        <a:noFill/>
        <a:ln>
          <a:noFill/>
        </a:ln>
      </dgm:spPr>
      <dgm:extLst>
        <a:ext uri="{E40237B7-FDA0-4F09-8148-C483321AD2D9}">
          <dgm14:cNvPr xmlns:dgm14="http://schemas.microsoft.com/office/drawing/2010/diagram" id="0" name="" descr="Books"/>
        </a:ext>
      </dgm:extLst>
    </dgm:pt>
    <dgm:pt modelId="{82FC567C-D36E-4216-9102-3621DAC6D6B3}" type="pres">
      <dgm:prSet presAssocID="{20102534-5CA6-43E1-BF73-8F7D67E7595A}" presName="spaceRect" presStyleCnt="0"/>
      <dgm:spPr/>
    </dgm:pt>
    <dgm:pt modelId="{7A7F5526-CD02-4870-A3A3-9C022102D92F}" type="pres">
      <dgm:prSet presAssocID="{20102534-5CA6-43E1-BF73-8F7D67E7595A}" presName="parTx" presStyleLbl="revTx" presStyleIdx="6" presStyleCnt="8">
        <dgm:presLayoutVars>
          <dgm:chMax val="0"/>
          <dgm:chPref val="0"/>
        </dgm:presLayoutVars>
      </dgm:prSet>
      <dgm:spPr/>
      <dgm:t>
        <a:bodyPr/>
        <a:lstStyle/>
        <a:p>
          <a:endParaRPr lang="en-US"/>
        </a:p>
      </dgm:t>
    </dgm:pt>
    <dgm:pt modelId="{DE83C50C-6E5F-6E4C-A7E9-5EA0BDA968C8}" type="pres">
      <dgm:prSet presAssocID="{6B9CDDD6-911A-4490-A955-B02F51D311CC}" presName="sibTrans" presStyleCnt="0"/>
      <dgm:spPr/>
    </dgm:pt>
    <dgm:pt modelId="{9D26ADCC-6B48-B249-BB45-C4CDC104A6C8}" type="pres">
      <dgm:prSet presAssocID="{11287139-D62F-3243-A9D2-9C2150D94A67}" presName="compNode" presStyleCnt="0"/>
      <dgm:spPr/>
    </dgm:pt>
    <dgm:pt modelId="{D69E4070-4A01-D144-925E-95F3D38872DC}" type="pres">
      <dgm:prSet presAssocID="{11287139-D62F-3243-A9D2-9C2150D94A67}" presName="bgRect" presStyleLbl="bgShp" presStyleIdx="7" presStyleCnt="8"/>
      <dgm:spPr/>
    </dgm:pt>
    <dgm:pt modelId="{B2BDCF10-D124-1347-833C-F25E8AE805A0}" type="pres">
      <dgm:prSet presAssocID="{11287139-D62F-3243-A9D2-9C2150D94A67}" presName="iconRect" presStyleLbl="node1" presStyleIdx="7" presStyleCnt="8"/>
      <dgm:spPr/>
    </dgm:pt>
    <dgm:pt modelId="{FFC36C53-156E-1244-A545-4B2E5A942794}" type="pres">
      <dgm:prSet presAssocID="{11287139-D62F-3243-A9D2-9C2150D94A67}" presName="spaceRect" presStyleCnt="0"/>
      <dgm:spPr/>
    </dgm:pt>
    <dgm:pt modelId="{6E03A0BD-06DF-5E41-BCEF-97DCBF7FE036}" type="pres">
      <dgm:prSet presAssocID="{11287139-D62F-3243-A9D2-9C2150D94A67}" presName="parTx" presStyleLbl="revTx" presStyleIdx="7" presStyleCnt="8">
        <dgm:presLayoutVars>
          <dgm:chMax val="0"/>
          <dgm:chPref val="0"/>
        </dgm:presLayoutVars>
      </dgm:prSet>
      <dgm:spPr/>
      <dgm:t>
        <a:bodyPr/>
        <a:lstStyle/>
        <a:p>
          <a:endParaRPr lang="en-US"/>
        </a:p>
      </dgm:t>
    </dgm:pt>
  </dgm:ptLst>
  <dgm:cxnLst>
    <dgm:cxn modelId="{EEC0D06A-5531-45B2-A996-CD21B5691FC0}" srcId="{C22102E5-1B3E-4216-AC0C-2CA76D5E59ED}" destId="{1AD5B35B-BAAA-45E9-BA08-F6FB757FBA27}" srcOrd="2" destOrd="0" parTransId="{19505F7B-E084-4C95-B008-FF167A2624AD}" sibTransId="{CB3BBB48-47E1-43C4-9961-991FC87E162C}"/>
    <dgm:cxn modelId="{1E319746-EEEB-4CDC-B2CE-A13CBBD8759B}" srcId="{C22102E5-1B3E-4216-AC0C-2CA76D5E59ED}" destId="{5D30E2E3-37EB-449F-942E-8C9956006522}" srcOrd="0" destOrd="0" parTransId="{F42D1E55-D8DD-4EA5-B6FF-21DA97FE3B1D}" sibTransId="{B736C857-2C98-47A8-B8D1-03F91ABC422D}"/>
    <dgm:cxn modelId="{C55E786F-C31B-4034-A3C8-1E79DEA87C1D}" srcId="{C22102E5-1B3E-4216-AC0C-2CA76D5E59ED}" destId="{90F84416-44F5-43CE-BB23-DE8144477B5F}" srcOrd="3" destOrd="0" parTransId="{48A79997-21C3-4485-9B29-DDAEAB959627}" sibTransId="{F24C4BB1-6353-4115-8611-CCAFFC4B71B9}"/>
    <dgm:cxn modelId="{47F88D15-2221-F245-B2F6-89DC4FFADCE0}" type="presOf" srcId="{3CB13933-B6E6-4FD9-B584-4A355014A0B2}" destId="{E7F68CA8-0BAD-4DF5-916E-C085EFC0BD2F}" srcOrd="0" destOrd="0" presId="urn:microsoft.com/office/officeart/2018/2/layout/IconVerticalSolidList"/>
    <dgm:cxn modelId="{A78051FC-E3E4-D542-898B-24A3AA87E5B5}" type="presOf" srcId="{0378493D-BFE2-48EF-ABCC-B3C7C1216B95}" destId="{2A8CEDE4-CDC0-48DD-9B74-AF01A3FCADF3}" srcOrd="0" destOrd="0" presId="urn:microsoft.com/office/officeart/2018/2/layout/IconVerticalSolidList"/>
    <dgm:cxn modelId="{75417630-D717-4557-9A67-44E784C94640}" srcId="{C22102E5-1B3E-4216-AC0C-2CA76D5E59ED}" destId="{83D0F480-6D0A-4DA1-8653-C32608E06DCD}" srcOrd="1" destOrd="0" parTransId="{7900F718-F851-4ED0-90B9-5B2BB3D9EA19}" sibTransId="{71727414-C5BA-4B2A-B7F5-FD8B395FDA77}"/>
    <dgm:cxn modelId="{4AEDBC0C-AB25-4596-A2D0-1141E2310479}" srcId="{C22102E5-1B3E-4216-AC0C-2CA76D5E59ED}" destId="{0378493D-BFE2-48EF-ABCC-B3C7C1216B95}" srcOrd="4" destOrd="0" parTransId="{B742E171-51B3-41EA-8830-94FE80B1A743}" sibTransId="{5661E5A3-EBFB-423B-AD95-8A18EFC4F090}"/>
    <dgm:cxn modelId="{3E7BCDB5-CA3D-E448-B500-CB9ED1F1295D}" srcId="{C22102E5-1B3E-4216-AC0C-2CA76D5E59ED}" destId="{11287139-D62F-3243-A9D2-9C2150D94A67}" srcOrd="7" destOrd="0" parTransId="{8169EE89-C33D-C348-AA1E-446B5F853FC0}" sibTransId="{5DDAA572-1783-0340-AFD6-566C586AC2A3}"/>
    <dgm:cxn modelId="{1DAF79E5-93A7-B945-9E6A-A2341D3B6041}" type="presOf" srcId="{1AD5B35B-BAAA-45E9-BA08-F6FB757FBA27}" destId="{0D97DAF1-9D46-4E3A-9862-0AE42E56AD72}" srcOrd="0" destOrd="0" presId="urn:microsoft.com/office/officeart/2018/2/layout/IconVerticalSolidList"/>
    <dgm:cxn modelId="{1CE32726-A017-6A42-BF1E-4F4FDF77F0A8}" type="presOf" srcId="{5D30E2E3-37EB-449F-942E-8C9956006522}" destId="{D426636B-D857-412D-8D4D-5B68F0B745A5}" srcOrd="0" destOrd="0" presId="urn:microsoft.com/office/officeart/2018/2/layout/IconVerticalSolidList"/>
    <dgm:cxn modelId="{C5A644B5-5285-A141-B5E7-4EED387BFA2B}" type="presOf" srcId="{90F84416-44F5-43CE-BB23-DE8144477B5F}" destId="{30E98185-EFBA-49C9-88CF-D2DDFEB51542}" srcOrd="0" destOrd="0" presId="urn:microsoft.com/office/officeart/2018/2/layout/IconVerticalSolidList"/>
    <dgm:cxn modelId="{A618A28D-2912-4FCA-B309-9F4EEE2E546E}" srcId="{C22102E5-1B3E-4216-AC0C-2CA76D5E59ED}" destId="{3CB13933-B6E6-4FD9-B584-4A355014A0B2}" srcOrd="5" destOrd="0" parTransId="{D55344AC-6507-46CC-86D0-AA04ED8A7219}" sibTransId="{91DF8737-A6B1-4766-8C48-53EA78A30F17}"/>
    <dgm:cxn modelId="{31E22421-99A1-4501-99F3-DA723AA96D10}" srcId="{C22102E5-1B3E-4216-AC0C-2CA76D5E59ED}" destId="{20102534-5CA6-43E1-BF73-8F7D67E7595A}" srcOrd="6" destOrd="0" parTransId="{2BD3CCC8-E559-4CDD-AA0D-897C30A01EBA}" sibTransId="{6B9CDDD6-911A-4490-A955-B02F51D311CC}"/>
    <dgm:cxn modelId="{64BD8B04-8A1C-C24A-958D-ABDEEE52D2ED}" type="presOf" srcId="{11287139-D62F-3243-A9D2-9C2150D94A67}" destId="{6E03A0BD-06DF-5E41-BCEF-97DCBF7FE036}" srcOrd="0" destOrd="0" presId="urn:microsoft.com/office/officeart/2018/2/layout/IconVerticalSolidList"/>
    <dgm:cxn modelId="{328819E3-C6B9-1848-8CB3-5ABEC4324E31}" type="presOf" srcId="{83D0F480-6D0A-4DA1-8653-C32608E06DCD}" destId="{51A16AF2-6D72-4084-B504-563D3035E12A}" srcOrd="0" destOrd="0" presId="urn:microsoft.com/office/officeart/2018/2/layout/IconVerticalSolidList"/>
    <dgm:cxn modelId="{0E8885E6-C425-4648-A193-8B0DB222B538}" type="presOf" srcId="{C22102E5-1B3E-4216-AC0C-2CA76D5E59ED}" destId="{B60ED45E-2ED9-4A0A-A35D-DD420A6EBC56}" srcOrd="0" destOrd="0" presId="urn:microsoft.com/office/officeart/2018/2/layout/IconVerticalSolidList"/>
    <dgm:cxn modelId="{9F70BA7A-8E47-B845-932D-32BDB9DC2720}" type="presOf" srcId="{20102534-5CA6-43E1-BF73-8F7D67E7595A}" destId="{7A7F5526-CD02-4870-A3A3-9C022102D92F}" srcOrd="0" destOrd="0" presId="urn:microsoft.com/office/officeart/2018/2/layout/IconVerticalSolidList"/>
    <dgm:cxn modelId="{2EEBC169-DEA9-E54E-A282-C18C9C07765E}" type="presParOf" srcId="{B60ED45E-2ED9-4A0A-A35D-DD420A6EBC56}" destId="{B8C5DEE7-1D3C-4389-B290-754B50062517}" srcOrd="0" destOrd="0" presId="urn:microsoft.com/office/officeart/2018/2/layout/IconVerticalSolidList"/>
    <dgm:cxn modelId="{3760127E-41FA-9C46-ACFE-FCC4730DA1EA}" type="presParOf" srcId="{B8C5DEE7-1D3C-4389-B290-754B50062517}" destId="{C0FA4A3B-FD3B-4BEA-9B68-84D28963809B}" srcOrd="0" destOrd="0" presId="urn:microsoft.com/office/officeart/2018/2/layout/IconVerticalSolidList"/>
    <dgm:cxn modelId="{9EF21807-2ED9-6748-B6DE-A37F4FB04194}" type="presParOf" srcId="{B8C5DEE7-1D3C-4389-B290-754B50062517}" destId="{5BBB6E04-197C-4DB1-A9DF-CC7D958A5391}" srcOrd="1" destOrd="0" presId="urn:microsoft.com/office/officeart/2018/2/layout/IconVerticalSolidList"/>
    <dgm:cxn modelId="{ED227880-5D42-7946-9C52-3BB814AFB01D}" type="presParOf" srcId="{B8C5DEE7-1D3C-4389-B290-754B50062517}" destId="{8730366E-B06B-4EF0-9224-2C94C013F839}" srcOrd="2" destOrd="0" presId="urn:microsoft.com/office/officeart/2018/2/layout/IconVerticalSolidList"/>
    <dgm:cxn modelId="{0BD901AF-3ADA-ED45-A777-1DE9D5032950}" type="presParOf" srcId="{B8C5DEE7-1D3C-4389-B290-754B50062517}" destId="{D426636B-D857-412D-8D4D-5B68F0B745A5}" srcOrd="3" destOrd="0" presId="urn:microsoft.com/office/officeart/2018/2/layout/IconVerticalSolidList"/>
    <dgm:cxn modelId="{396331A5-100B-B94A-955C-E2B76BE3378F}" type="presParOf" srcId="{B60ED45E-2ED9-4A0A-A35D-DD420A6EBC56}" destId="{59F58179-EFCE-40FF-9D73-6819BDBE83F5}" srcOrd="1" destOrd="0" presId="urn:microsoft.com/office/officeart/2018/2/layout/IconVerticalSolidList"/>
    <dgm:cxn modelId="{F17A6593-214B-154C-9BEC-B73D77F79690}" type="presParOf" srcId="{B60ED45E-2ED9-4A0A-A35D-DD420A6EBC56}" destId="{45EE4BF4-D25A-488F-9FCA-9770D4C43C38}" srcOrd="2" destOrd="0" presId="urn:microsoft.com/office/officeart/2018/2/layout/IconVerticalSolidList"/>
    <dgm:cxn modelId="{BCE31375-FB05-594F-A8A1-5E1E9613F124}" type="presParOf" srcId="{45EE4BF4-D25A-488F-9FCA-9770D4C43C38}" destId="{34B1475C-91C1-488A-A806-F2FC07B5080C}" srcOrd="0" destOrd="0" presId="urn:microsoft.com/office/officeart/2018/2/layout/IconVerticalSolidList"/>
    <dgm:cxn modelId="{693D256D-21F2-0348-BECE-4FCDB3CD8B8E}" type="presParOf" srcId="{45EE4BF4-D25A-488F-9FCA-9770D4C43C38}" destId="{6C142F13-E42E-4BC0-ADFE-340E52D34F61}" srcOrd="1" destOrd="0" presId="urn:microsoft.com/office/officeart/2018/2/layout/IconVerticalSolidList"/>
    <dgm:cxn modelId="{FB4E58CB-0C27-8341-BBAF-87ADBD9F3CD9}" type="presParOf" srcId="{45EE4BF4-D25A-488F-9FCA-9770D4C43C38}" destId="{F063F736-E04E-4F13-B2B0-83DE77F72B66}" srcOrd="2" destOrd="0" presId="urn:microsoft.com/office/officeart/2018/2/layout/IconVerticalSolidList"/>
    <dgm:cxn modelId="{CAFEF9E7-C806-F44E-8144-738251D92842}" type="presParOf" srcId="{45EE4BF4-D25A-488F-9FCA-9770D4C43C38}" destId="{51A16AF2-6D72-4084-B504-563D3035E12A}" srcOrd="3" destOrd="0" presId="urn:microsoft.com/office/officeart/2018/2/layout/IconVerticalSolidList"/>
    <dgm:cxn modelId="{2AAFF219-CEA2-E34A-9AB6-6B2029D92B31}" type="presParOf" srcId="{B60ED45E-2ED9-4A0A-A35D-DD420A6EBC56}" destId="{170D4303-EB53-486F-B935-06AF14685DDB}" srcOrd="3" destOrd="0" presId="urn:microsoft.com/office/officeart/2018/2/layout/IconVerticalSolidList"/>
    <dgm:cxn modelId="{E19E20C8-D7A7-4B41-A1ED-A8265B72ACE9}" type="presParOf" srcId="{B60ED45E-2ED9-4A0A-A35D-DD420A6EBC56}" destId="{B9FDB7CD-A86B-4C0B-898C-5C68069BB078}" srcOrd="4" destOrd="0" presId="urn:microsoft.com/office/officeart/2018/2/layout/IconVerticalSolidList"/>
    <dgm:cxn modelId="{842463FA-487B-6245-84D2-952D16B84FEF}" type="presParOf" srcId="{B9FDB7CD-A86B-4C0B-898C-5C68069BB078}" destId="{328825FC-A1A4-49C3-BA2B-3D94D00779C0}" srcOrd="0" destOrd="0" presId="urn:microsoft.com/office/officeart/2018/2/layout/IconVerticalSolidList"/>
    <dgm:cxn modelId="{40AD6D70-8156-BE40-BC96-B86027126B4F}" type="presParOf" srcId="{B9FDB7CD-A86B-4C0B-898C-5C68069BB078}" destId="{4F8B46B3-4B0D-4820-9B5D-734DA809FD4E}" srcOrd="1" destOrd="0" presId="urn:microsoft.com/office/officeart/2018/2/layout/IconVerticalSolidList"/>
    <dgm:cxn modelId="{872D648C-E055-844B-887D-F5FFDFA5419D}" type="presParOf" srcId="{B9FDB7CD-A86B-4C0B-898C-5C68069BB078}" destId="{7F9B49EA-54FC-4B89-BB3C-5DE1100567F9}" srcOrd="2" destOrd="0" presId="urn:microsoft.com/office/officeart/2018/2/layout/IconVerticalSolidList"/>
    <dgm:cxn modelId="{7F7E5377-7EA8-6F47-84C9-FED9F4DA8859}" type="presParOf" srcId="{B9FDB7CD-A86B-4C0B-898C-5C68069BB078}" destId="{0D97DAF1-9D46-4E3A-9862-0AE42E56AD72}" srcOrd="3" destOrd="0" presId="urn:microsoft.com/office/officeart/2018/2/layout/IconVerticalSolidList"/>
    <dgm:cxn modelId="{40E79804-099E-E247-B5CC-4B8AEC63BAEE}" type="presParOf" srcId="{B60ED45E-2ED9-4A0A-A35D-DD420A6EBC56}" destId="{94B9EFEB-F268-4A75-B849-5D7174851CD5}" srcOrd="5" destOrd="0" presId="urn:microsoft.com/office/officeart/2018/2/layout/IconVerticalSolidList"/>
    <dgm:cxn modelId="{5CA3E65B-ADAD-E942-8248-E54A82FD4E39}" type="presParOf" srcId="{B60ED45E-2ED9-4A0A-A35D-DD420A6EBC56}" destId="{22EB8BBE-4884-4A58-9024-A045FB81AEFC}" srcOrd="6" destOrd="0" presId="urn:microsoft.com/office/officeart/2018/2/layout/IconVerticalSolidList"/>
    <dgm:cxn modelId="{E5853D05-B01C-D34A-9979-DBBBE6EE4DEB}" type="presParOf" srcId="{22EB8BBE-4884-4A58-9024-A045FB81AEFC}" destId="{85197874-BA68-4A83-A135-D716F5B22203}" srcOrd="0" destOrd="0" presId="urn:microsoft.com/office/officeart/2018/2/layout/IconVerticalSolidList"/>
    <dgm:cxn modelId="{25628850-07ED-A542-A07D-FEC890DCDDBC}" type="presParOf" srcId="{22EB8BBE-4884-4A58-9024-A045FB81AEFC}" destId="{AECBDA8F-2D1C-46A7-AEE4-B637B5BC3535}" srcOrd="1" destOrd="0" presId="urn:microsoft.com/office/officeart/2018/2/layout/IconVerticalSolidList"/>
    <dgm:cxn modelId="{9F91BB09-B42E-2D40-8B01-EF18D8988B52}" type="presParOf" srcId="{22EB8BBE-4884-4A58-9024-A045FB81AEFC}" destId="{567B54BC-4326-4DDD-9059-DAC0507731AB}" srcOrd="2" destOrd="0" presId="urn:microsoft.com/office/officeart/2018/2/layout/IconVerticalSolidList"/>
    <dgm:cxn modelId="{1D79C9A2-B60A-C34A-81F9-60876DDCFAE3}" type="presParOf" srcId="{22EB8BBE-4884-4A58-9024-A045FB81AEFC}" destId="{30E98185-EFBA-49C9-88CF-D2DDFEB51542}" srcOrd="3" destOrd="0" presId="urn:microsoft.com/office/officeart/2018/2/layout/IconVerticalSolidList"/>
    <dgm:cxn modelId="{91FBBCE3-0BE1-514E-A49D-60467EF52BD9}" type="presParOf" srcId="{B60ED45E-2ED9-4A0A-A35D-DD420A6EBC56}" destId="{D51A7484-5A44-4323-8BE7-9922B10F8F01}" srcOrd="7" destOrd="0" presId="urn:microsoft.com/office/officeart/2018/2/layout/IconVerticalSolidList"/>
    <dgm:cxn modelId="{74446DB8-860F-8C49-A678-3A1B8F2605FD}" type="presParOf" srcId="{B60ED45E-2ED9-4A0A-A35D-DD420A6EBC56}" destId="{6E28B5EA-8DF4-4D1D-87C2-96FE01C15187}" srcOrd="8" destOrd="0" presId="urn:microsoft.com/office/officeart/2018/2/layout/IconVerticalSolidList"/>
    <dgm:cxn modelId="{35B18621-7710-0049-99E0-35B4ADBEE4DC}" type="presParOf" srcId="{6E28B5EA-8DF4-4D1D-87C2-96FE01C15187}" destId="{E2962014-706B-4BD8-9AAB-7C745F07C14A}" srcOrd="0" destOrd="0" presId="urn:microsoft.com/office/officeart/2018/2/layout/IconVerticalSolidList"/>
    <dgm:cxn modelId="{DB9A1662-486B-264D-9A54-F20A9445CEE4}" type="presParOf" srcId="{6E28B5EA-8DF4-4D1D-87C2-96FE01C15187}" destId="{9A2F4B37-9A2C-4935-9CFC-6B59BE4F8381}" srcOrd="1" destOrd="0" presId="urn:microsoft.com/office/officeart/2018/2/layout/IconVerticalSolidList"/>
    <dgm:cxn modelId="{A3810D98-F296-6943-986E-23F296A51F9C}" type="presParOf" srcId="{6E28B5EA-8DF4-4D1D-87C2-96FE01C15187}" destId="{B526E088-CDCE-4498-997B-622C4E7B5D32}" srcOrd="2" destOrd="0" presId="urn:microsoft.com/office/officeart/2018/2/layout/IconVerticalSolidList"/>
    <dgm:cxn modelId="{67DCFDE8-E796-6E49-A264-E0EB798F4AEF}" type="presParOf" srcId="{6E28B5EA-8DF4-4D1D-87C2-96FE01C15187}" destId="{2A8CEDE4-CDC0-48DD-9B74-AF01A3FCADF3}" srcOrd="3" destOrd="0" presId="urn:microsoft.com/office/officeart/2018/2/layout/IconVerticalSolidList"/>
    <dgm:cxn modelId="{963186F5-7CA1-8C43-AB4E-3A3F2E1B50B4}" type="presParOf" srcId="{B60ED45E-2ED9-4A0A-A35D-DD420A6EBC56}" destId="{FB19CCA3-4BB1-46DF-B5C5-5C1DBF80D04F}" srcOrd="9" destOrd="0" presId="urn:microsoft.com/office/officeart/2018/2/layout/IconVerticalSolidList"/>
    <dgm:cxn modelId="{D6302D9D-9CF5-904A-8202-F2B156F38E1A}" type="presParOf" srcId="{B60ED45E-2ED9-4A0A-A35D-DD420A6EBC56}" destId="{E5054EFF-6116-47AC-B3C0-7F1C1A5B91BF}" srcOrd="10" destOrd="0" presId="urn:microsoft.com/office/officeart/2018/2/layout/IconVerticalSolidList"/>
    <dgm:cxn modelId="{202278BA-3754-134C-9188-D5085239B8CE}" type="presParOf" srcId="{E5054EFF-6116-47AC-B3C0-7F1C1A5B91BF}" destId="{AA46A54B-DFBB-4790-A199-571D79CDB05C}" srcOrd="0" destOrd="0" presId="urn:microsoft.com/office/officeart/2018/2/layout/IconVerticalSolidList"/>
    <dgm:cxn modelId="{0E050A18-A0FE-0049-BC3B-A7A364CCE903}" type="presParOf" srcId="{E5054EFF-6116-47AC-B3C0-7F1C1A5B91BF}" destId="{9B0C81D0-D21E-4F27-A5B7-19CD1155B688}" srcOrd="1" destOrd="0" presId="urn:microsoft.com/office/officeart/2018/2/layout/IconVerticalSolidList"/>
    <dgm:cxn modelId="{60B243E1-D899-394B-8AA1-536B89088732}" type="presParOf" srcId="{E5054EFF-6116-47AC-B3C0-7F1C1A5B91BF}" destId="{05EE76D3-94FF-4E90-BEC8-D92DA6587C63}" srcOrd="2" destOrd="0" presId="urn:microsoft.com/office/officeart/2018/2/layout/IconVerticalSolidList"/>
    <dgm:cxn modelId="{3FCE2980-2586-964D-8158-C0A9DEACDCE1}" type="presParOf" srcId="{E5054EFF-6116-47AC-B3C0-7F1C1A5B91BF}" destId="{E7F68CA8-0BAD-4DF5-916E-C085EFC0BD2F}" srcOrd="3" destOrd="0" presId="urn:microsoft.com/office/officeart/2018/2/layout/IconVerticalSolidList"/>
    <dgm:cxn modelId="{3B90188B-C9CC-AD40-A904-716EF6516FB6}" type="presParOf" srcId="{B60ED45E-2ED9-4A0A-A35D-DD420A6EBC56}" destId="{C403BD95-0029-4EF3-B65D-6C5D577E552D}" srcOrd="11" destOrd="0" presId="urn:microsoft.com/office/officeart/2018/2/layout/IconVerticalSolidList"/>
    <dgm:cxn modelId="{C8EAEA6E-5824-6645-9DFD-2A5CD7FB0092}" type="presParOf" srcId="{B60ED45E-2ED9-4A0A-A35D-DD420A6EBC56}" destId="{BA4D3A74-8A66-4287-B8D0-370B06D6904A}" srcOrd="12" destOrd="0" presId="urn:microsoft.com/office/officeart/2018/2/layout/IconVerticalSolidList"/>
    <dgm:cxn modelId="{7937DD38-661F-6C45-8653-E048EB53BC9B}" type="presParOf" srcId="{BA4D3A74-8A66-4287-B8D0-370B06D6904A}" destId="{46AA1E1C-5D81-4C1B-B9A3-3F386F6CE314}" srcOrd="0" destOrd="0" presId="urn:microsoft.com/office/officeart/2018/2/layout/IconVerticalSolidList"/>
    <dgm:cxn modelId="{468B8005-3188-4B41-871C-0F1034D2CECF}" type="presParOf" srcId="{BA4D3A74-8A66-4287-B8D0-370B06D6904A}" destId="{58492AAA-B658-4131-98D5-23BB6B614DF4}" srcOrd="1" destOrd="0" presId="urn:microsoft.com/office/officeart/2018/2/layout/IconVerticalSolidList"/>
    <dgm:cxn modelId="{2459A343-B7B5-1B4C-8C25-850AA2EF51C6}" type="presParOf" srcId="{BA4D3A74-8A66-4287-B8D0-370B06D6904A}" destId="{82FC567C-D36E-4216-9102-3621DAC6D6B3}" srcOrd="2" destOrd="0" presId="urn:microsoft.com/office/officeart/2018/2/layout/IconVerticalSolidList"/>
    <dgm:cxn modelId="{D65EC020-E588-3A4A-A526-14AC101F8036}" type="presParOf" srcId="{BA4D3A74-8A66-4287-B8D0-370B06D6904A}" destId="{7A7F5526-CD02-4870-A3A3-9C022102D92F}" srcOrd="3" destOrd="0" presId="urn:microsoft.com/office/officeart/2018/2/layout/IconVerticalSolidList"/>
    <dgm:cxn modelId="{4990D46E-3233-1C46-8734-B00ECB193AA0}" type="presParOf" srcId="{B60ED45E-2ED9-4A0A-A35D-DD420A6EBC56}" destId="{DE83C50C-6E5F-6E4C-A7E9-5EA0BDA968C8}" srcOrd="13" destOrd="0" presId="urn:microsoft.com/office/officeart/2018/2/layout/IconVerticalSolidList"/>
    <dgm:cxn modelId="{9F8A8791-8785-A041-8E54-A35D8A72C757}" type="presParOf" srcId="{B60ED45E-2ED9-4A0A-A35D-DD420A6EBC56}" destId="{9D26ADCC-6B48-B249-BB45-C4CDC104A6C8}" srcOrd="14" destOrd="0" presId="urn:microsoft.com/office/officeart/2018/2/layout/IconVerticalSolidList"/>
    <dgm:cxn modelId="{F4C159FE-2158-924F-9D06-E914075BB2EB}" type="presParOf" srcId="{9D26ADCC-6B48-B249-BB45-C4CDC104A6C8}" destId="{D69E4070-4A01-D144-925E-95F3D38872DC}" srcOrd="0" destOrd="0" presId="urn:microsoft.com/office/officeart/2018/2/layout/IconVerticalSolidList"/>
    <dgm:cxn modelId="{39696D9F-06BD-D64B-9736-E3330EA4FAA6}" type="presParOf" srcId="{9D26ADCC-6B48-B249-BB45-C4CDC104A6C8}" destId="{B2BDCF10-D124-1347-833C-F25E8AE805A0}" srcOrd="1" destOrd="0" presId="urn:microsoft.com/office/officeart/2018/2/layout/IconVerticalSolidList"/>
    <dgm:cxn modelId="{9972FA97-7C53-704D-B9A8-0EE13489B35B}" type="presParOf" srcId="{9D26ADCC-6B48-B249-BB45-C4CDC104A6C8}" destId="{FFC36C53-156E-1244-A545-4B2E5A942794}" srcOrd="2" destOrd="0" presId="urn:microsoft.com/office/officeart/2018/2/layout/IconVerticalSolidList"/>
    <dgm:cxn modelId="{58345C5E-514E-6C4F-A74D-50527F3D8584}" type="presParOf" srcId="{9D26ADCC-6B48-B249-BB45-C4CDC104A6C8}" destId="{6E03A0BD-06DF-5E41-BCEF-97DCBF7FE036}"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844B30-DE15-4BEA-B5FE-EE2BA7AA1A7F}" type="doc">
      <dgm:prSet loTypeId="urn:microsoft.com/office/officeart/2005/8/layout/vList5" loCatId="list" qsTypeId="urn:microsoft.com/office/officeart/2005/8/quickstyle/simple4" qsCatId="simple" csTypeId="urn:microsoft.com/office/officeart/2005/8/colors/colorful5" csCatId="colorful" phldr="1"/>
      <dgm:spPr/>
      <dgm:t>
        <a:bodyPr/>
        <a:lstStyle/>
        <a:p>
          <a:endParaRPr lang="en-US"/>
        </a:p>
      </dgm:t>
    </dgm:pt>
    <dgm:pt modelId="{764BD934-3420-4AD1-8B39-B07C16F30C0D}">
      <dgm:prSet/>
      <dgm:spPr/>
      <dgm:t>
        <a:bodyPr/>
        <a:lstStyle/>
        <a:p>
          <a:r>
            <a:rPr lang="en-GB" u="sng"/>
            <a:t>40% Exam </a:t>
          </a:r>
          <a:endParaRPr lang="en-US"/>
        </a:p>
      </dgm:t>
    </dgm:pt>
    <dgm:pt modelId="{48F8FED7-D5EE-4B93-94B1-E9B0069490BC}" type="parTrans" cxnId="{6D4D651E-AD0C-455B-98B1-FB7E1F3C4C4E}">
      <dgm:prSet/>
      <dgm:spPr/>
      <dgm:t>
        <a:bodyPr/>
        <a:lstStyle/>
        <a:p>
          <a:endParaRPr lang="en-US"/>
        </a:p>
      </dgm:t>
    </dgm:pt>
    <dgm:pt modelId="{63A569F4-9214-40E6-BF3C-398F561477D0}" type="sibTrans" cxnId="{6D4D651E-AD0C-455B-98B1-FB7E1F3C4C4E}">
      <dgm:prSet/>
      <dgm:spPr/>
      <dgm:t>
        <a:bodyPr/>
        <a:lstStyle/>
        <a:p>
          <a:endParaRPr lang="en-US"/>
        </a:p>
      </dgm:t>
    </dgm:pt>
    <dgm:pt modelId="{02A835AA-5BDC-4060-A2D1-288224E4B4A3}">
      <dgm:prSet/>
      <dgm:spPr/>
      <dgm:t>
        <a:bodyPr/>
        <a:lstStyle/>
        <a:p>
          <a:r>
            <a:rPr lang="en-GB" u="sng" dirty="0"/>
            <a:t>Area Study 1: Western Classical Tradition 1650-1910</a:t>
          </a:r>
          <a:endParaRPr lang="en-US" dirty="0"/>
        </a:p>
      </dgm:t>
    </dgm:pt>
    <dgm:pt modelId="{C628DA9F-A6B5-4240-9878-28DC6CCDC4D7}" type="parTrans" cxnId="{CD4B3D37-F57D-4649-8989-D4C727CAA7E7}">
      <dgm:prSet/>
      <dgm:spPr/>
      <dgm:t>
        <a:bodyPr/>
        <a:lstStyle/>
        <a:p>
          <a:endParaRPr lang="en-US"/>
        </a:p>
      </dgm:t>
    </dgm:pt>
    <dgm:pt modelId="{70D9029B-FD52-4CB5-B71B-29D9FBAFB0BC}" type="sibTrans" cxnId="{CD4B3D37-F57D-4649-8989-D4C727CAA7E7}">
      <dgm:prSet/>
      <dgm:spPr/>
      <dgm:t>
        <a:bodyPr/>
        <a:lstStyle/>
        <a:p>
          <a:endParaRPr lang="en-US"/>
        </a:p>
      </dgm:t>
    </dgm:pt>
    <dgm:pt modelId="{1302C953-9E1E-4C30-86F2-969668B27268}">
      <dgm:prSet/>
      <dgm:spPr/>
      <dgm:t>
        <a:bodyPr/>
        <a:lstStyle/>
        <a:p>
          <a:r>
            <a:rPr lang="en-GB"/>
            <a:t>Baroque Solo Concerto (Purcell, Vivaldi, Bach)</a:t>
          </a:r>
          <a:endParaRPr lang="en-US"/>
        </a:p>
      </dgm:t>
    </dgm:pt>
    <dgm:pt modelId="{2FA5B7B2-24CF-4E7E-A754-6610F4AA6E81}" type="parTrans" cxnId="{D7B95982-245F-4691-AF28-2FB57575FD16}">
      <dgm:prSet/>
      <dgm:spPr/>
      <dgm:t>
        <a:bodyPr/>
        <a:lstStyle/>
        <a:p>
          <a:endParaRPr lang="en-US"/>
        </a:p>
      </dgm:t>
    </dgm:pt>
    <dgm:pt modelId="{143C7953-17C7-412B-8F83-BA6EF78AE62E}" type="sibTrans" cxnId="{D7B95982-245F-4691-AF28-2FB57575FD16}">
      <dgm:prSet/>
      <dgm:spPr/>
      <dgm:t>
        <a:bodyPr/>
        <a:lstStyle/>
        <a:p>
          <a:endParaRPr lang="en-US"/>
        </a:p>
      </dgm:t>
    </dgm:pt>
    <dgm:pt modelId="{055C936B-A5AE-4CC0-B8A4-C717AB096D6A}">
      <dgm:prSet/>
      <dgm:spPr/>
      <dgm:t>
        <a:bodyPr/>
        <a:lstStyle/>
        <a:p>
          <a:r>
            <a:rPr lang="en-GB"/>
            <a:t>Mozart Opera</a:t>
          </a:r>
          <a:endParaRPr lang="en-US"/>
        </a:p>
      </dgm:t>
    </dgm:pt>
    <dgm:pt modelId="{C2153A5B-831D-485D-A72D-610D760CD973}" type="parTrans" cxnId="{18B585A1-96AA-4D9A-B0A6-9F77CAE39557}">
      <dgm:prSet/>
      <dgm:spPr/>
      <dgm:t>
        <a:bodyPr/>
        <a:lstStyle/>
        <a:p>
          <a:endParaRPr lang="en-US"/>
        </a:p>
      </dgm:t>
    </dgm:pt>
    <dgm:pt modelId="{496ECF66-BC8B-4462-BFF8-8132C0BE126F}" type="sibTrans" cxnId="{18B585A1-96AA-4D9A-B0A6-9F77CAE39557}">
      <dgm:prSet/>
      <dgm:spPr/>
      <dgm:t>
        <a:bodyPr/>
        <a:lstStyle/>
        <a:p>
          <a:endParaRPr lang="en-US"/>
        </a:p>
      </dgm:t>
    </dgm:pt>
    <dgm:pt modelId="{06F61804-6C5B-4747-A885-BE213457309E}">
      <dgm:prSet/>
      <dgm:spPr/>
      <dgm:t>
        <a:bodyPr/>
        <a:lstStyle/>
        <a:p>
          <a:r>
            <a:rPr lang="en-GB"/>
            <a:t>Romantic Piano Works (Chopin, Grieg, Brahms)</a:t>
          </a:r>
          <a:endParaRPr lang="en-US"/>
        </a:p>
      </dgm:t>
    </dgm:pt>
    <dgm:pt modelId="{DFE06074-BE0E-44B6-94C0-DE4AE3B087EF}" type="parTrans" cxnId="{5D6B085F-9260-44A8-B3D6-52D51C8A10F4}">
      <dgm:prSet/>
      <dgm:spPr/>
      <dgm:t>
        <a:bodyPr/>
        <a:lstStyle/>
        <a:p>
          <a:endParaRPr lang="en-US"/>
        </a:p>
      </dgm:t>
    </dgm:pt>
    <dgm:pt modelId="{F103AF4D-5C96-462E-98E1-CE3D2D0D225A}" type="sibTrans" cxnId="{5D6B085F-9260-44A8-B3D6-52D51C8A10F4}">
      <dgm:prSet/>
      <dgm:spPr/>
      <dgm:t>
        <a:bodyPr/>
        <a:lstStyle/>
        <a:p>
          <a:endParaRPr lang="en-US"/>
        </a:p>
      </dgm:t>
    </dgm:pt>
    <dgm:pt modelId="{BE995F41-2F3D-4A5A-A6E2-CFD3F9972B3C}">
      <dgm:prSet/>
      <dgm:spPr/>
      <dgm:t>
        <a:bodyPr/>
        <a:lstStyle/>
        <a:p>
          <a:r>
            <a:rPr lang="en-GB" u="sng" dirty="0"/>
            <a:t>Area Study 4 &amp; 5:</a:t>
          </a:r>
          <a:endParaRPr lang="en-US" dirty="0"/>
        </a:p>
      </dgm:t>
    </dgm:pt>
    <dgm:pt modelId="{D31CC3A3-7927-4226-95FD-4B1FF4A5194A}" type="parTrans" cxnId="{43FD535C-D123-4732-8912-43507F55D07B}">
      <dgm:prSet/>
      <dgm:spPr/>
      <dgm:t>
        <a:bodyPr/>
        <a:lstStyle/>
        <a:p>
          <a:endParaRPr lang="en-US"/>
        </a:p>
      </dgm:t>
    </dgm:pt>
    <dgm:pt modelId="{BC99B152-ACDA-4E62-A948-57D1DEE1107A}" type="sibTrans" cxnId="{43FD535C-D123-4732-8912-43507F55D07B}">
      <dgm:prSet/>
      <dgm:spPr/>
      <dgm:t>
        <a:bodyPr/>
        <a:lstStyle/>
        <a:p>
          <a:endParaRPr lang="en-US"/>
        </a:p>
      </dgm:t>
    </dgm:pt>
    <dgm:pt modelId="{FEB24C22-F044-45B8-B871-61C515471D15}">
      <dgm:prSet/>
      <dgm:spPr/>
      <dgm:t>
        <a:bodyPr/>
        <a:lstStyle/>
        <a:p>
          <a:r>
            <a:rPr lang="en-GB"/>
            <a:t>Music for Theatre  </a:t>
          </a:r>
          <a:endParaRPr lang="en-US"/>
        </a:p>
      </dgm:t>
    </dgm:pt>
    <dgm:pt modelId="{06843FF0-D1A9-45DB-8F42-72A4545D14C0}" type="parTrans" cxnId="{5D21B7FC-92E0-47C8-9D84-6BEA5FD23AE5}">
      <dgm:prSet/>
      <dgm:spPr/>
      <dgm:t>
        <a:bodyPr/>
        <a:lstStyle/>
        <a:p>
          <a:endParaRPr lang="en-US"/>
        </a:p>
      </dgm:t>
    </dgm:pt>
    <dgm:pt modelId="{28EAD10E-5A25-496F-B9BC-C5943A2BA7DB}" type="sibTrans" cxnId="{5D21B7FC-92E0-47C8-9D84-6BEA5FD23AE5}">
      <dgm:prSet/>
      <dgm:spPr/>
      <dgm:t>
        <a:bodyPr/>
        <a:lstStyle/>
        <a:p>
          <a:endParaRPr lang="en-US"/>
        </a:p>
      </dgm:t>
    </dgm:pt>
    <dgm:pt modelId="{6FE60B81-94D4-410C-ACE8-006D31463ED8}">
      <dgm:prSet/>
      <dgm:spPr/>
      <dgm:t>
        <a:bodyPr/>
        <a:lstStyle/>
        <a:p>
          <a:r>
            <a:rPr lang="en-GB"/>
            <a:t>Jazz   </a:t>
          </a:r>
          <a:endParaRPr lang="en-US"/>
        </a:p>
      </dgm:t>
    </dgm:pt>
    <dgm:pt modelId="{18A9237E-37AA-4FE7-8E06-9F6B03616458}" type="parTrans" cxnId="{2A0DB2EF-4A86-47A7-A863-A987718328DF}">
      <dgm:prSet/>
      <dgm:spPr/>
      <dgm:t>
        <a:bodyPr/>
        <a:lstStyle/>
        <a:p>
          <a:endParaRPr lang="en-US"/>
        </a:p>
      </dgm:t>
    </dgm:pt>
    <dgm:pt modelId="{566AD84C-758B-4AC7-827D-1A96CD094187}" type="sibTrans" cxnId="{2A0DB2EF-4A86-47A7-A863-A987718328DF}">
      <dgm:prSet/>
      <dgm:spPr/>
      <dgm:t>
        <a:bodyPr/>
        <a:lstStyle/>
        <a:p>
          <a:endParaRPr lang="en-US"/>
        </a:p>
      </dgm:t>
    </dgm:pt>
    <dgm:pt modelId="{FD1B9E2C-6CDC-46F0-97E0-75738BC50018}">
      <dgm:prSet/>
      <dgm:spPr/>
      <dgm:t>
        <a:bodyPr/>
        <a:lstStyle/>
        <a:p>
          <a:r>
            <a:rPr lang="en-GB" u="sng"/>
            <a:t>25% Composition: </a:t>
          </a:r>
          <a:endParaRPr lang="en-US"/>
        </a:p>
      </dgm:t>
    </dgm:pt>
    <dgm:pt modelId="{E64E33C7-5D85-42AD-AFF2-4C2C87453935}" type="parTrans" cxnId="{CB24F54F-F44A-44CA-8E57-82C974006010}">
      <dgm:prSet/>
      <dgm:spPr/>
      <dgm:t>
        <a:bodyPr/>
        <a:lstStyle/>
        <a:p>
          <a:endParaRPr lang="en-US"/>
        </a:p>
      </dgm:t>
    </dgm:pt>
    <dgm:pt modelId="{F6A3930D-5FFF-4144-BDE4-CE88BE404A66}" type="sibTrans" cxnId="{CB24F54F-F44A-44CA-8E57-82C974006010}">
      <dgm:prSet/>
      <dgm:spPr/>
      <dgm:t>
        <a:bodyPr/>
        <a:lstStyle/>
        <a:p>
          <a:endParaRPr lang="en-US"/>
        </a:p>
      </dgm:t>
    </dgm:pt>
    <dgm:pt modelId="{E627468E-095F-4AC3-B06A-080A70B69056}">
      <dgm:prSet/>
      <dgm:spPr/>
      <dgm:t>
        <a:bodyPr/>
        <a:lstStyle/>
        <a:p>
          <a:r>
            <a:rPr lang="en-GB"/>
            <a:t>2 Compositions – Free Composition and 1 to a Brief </a:t>
          </a:r>
          <a:endParaRPr lang="en-US"/>
        </a:p>
      </dgm:t>
    </dgm:pt>
    <dgm:pt modelId="{DF31D69A-0EF8-4FA7-9D83-B322D222DC30}" type="parTrans" cxnId="{612D340F-242E-4405-A5AE-1B3AA9A829B1}">
      <dgm:prSet/>
      <dgm:spPr/>
      <dgm:t>
        <a:bodyPr/>
        <a:lstStyle/>
        <a:p>
          <a:endParaRPr lang="en-US"/>
        </a:p>
      </dgm:t>
    </dgm:pt>
    <dgm:pt modelId="{8C1C34A5-9EF6-4F19-92C8-1F79332740FF}" type="sibTrans" cxnId="{612D340F-242E-4405-A5AE-1B3AA9A829B1}">
      <dgm:prSet/>
      <dgm:spPr/>
      <dgm:t>
        <a:bodyPr/>
        <a:lstStyle/>
        <a:p>
          <a:endParaRPr lang="en-US"/>
        </a:p>
      </dgm:t>
    </dgm:pt>
    <dgm:pt modelId="{2C0A86D8-5E03-4595-80F5-D72DF8CF02D6}">
      <dgm:prSet/>
      <dgm:spPr/>
      <dgm:t>
        <a:bodyPr/>
        <a:lstStyle/>
        <a:p>
          <a:r>
            <a:rPr lang="en-GB" u="sng"/>
            <a:t>35% Performance: </a:t>
          </a:r>
          <a:endParaRPr lang="en-US"/>
        </a:p>
      </dgm:t>
    </dgm:pt>
    <dgm:pt modelId="{6B5535F4-2509-4F0B-9CC9-9D3AD0EBED49}" type="parTrans" cxnId="{0BFED20E-73F9-46BD-A487-C89D20F303FB}">
      <dgm:prSet/>
      <dgm:spPr/>
      <dgm:t>
        <a:bodyPr/>
        <a:lstStyle/>
        <a:p>
          <a:endParaRPr lang="en-US"/>
        </a:p>
      </dgm:t>
    </dgm:pt>
    <dgm:pt modelId="{AA7C77FB-DCFF-4694-98E9-C1077015A16F}" type="sibTrans" cxnId="{0BFED20E-73F9-46BD-A487-C89D20F303FB}">
      <dgm:prSet/>
      <dgm:spPr/>
      <dgm:t>
        <a:bodyPr/>
        <a:lstStyle/>
        <a:p>
          <a:endParaRPr lang="en-US"/>
        </a:p>
      </dgm:t>
    </dgm:pt>
    <dgm:pt modelId="{D8CBAFF2-D270-42CD-B960-CEEA42EB7055}">
      <dgm:prSet/>
      <dgm:spPr/>
      <dgm:t>
        <a:bodyPr/>
        <a:lstStyle/>
        <a:p>
          <a:r>
            <a:rPr lang="en-GB"/>
            <a:t>10-12 Minutes Solo Performance </a:t>
          </a:r>
          <a:endParaRPr lang="en-US"/>
        </a:p>
      </dgm:t>
    </dgm:pt>
    <dgm:pt modelId="{8D996A52-76E2-4374-B194-D0F1A1040917}" type="parTrans" cxnId="{B9F780E2-A225-496B-8333-778D71D47CBB}">
      <dgm:prSet/>
      <dgm:spPr/>
      <dgm:t>
        <a:bodyPr/>
        <a:lstStyle/>
        <a:p>
          <a:endParaRPr lang="en-US"/>
        </a:p>
      </dgm:t>
    </dgm:pt>
    <dgm:pt modelId="{76DC4A81-4988-4D3D-A628-4DA97126A71F}" type="sibTrans" cxnId="{B9F780E2-A225-496B-8333-778D71D47CBB}">
      <dgm:prSet/>
      <dgm:spPr/>
      <dgm:t>
        <a:bodyPr/>
        <a:lstStyle/>
        <a:p>
          <a:endParaRPr lang="en-US"/>
        </a:p>
      </dgm:t>
    </dgm:pt>
    <dgm:pt modelId="{D873E19A-D947-1040-AF54-D1EB83233108}" type="pres">
      <dgm:prSet presAssocID="{7D844B30-DE15-4BEA-B5FE-EE2BA7AA1A7F}" presName="Name0" presStyleCnt="0">
        <dgm:presLayoutVars>
          <dgm:dir/>
          <dgm:animLvl val="lvl"/>
          <dgm:resizeHandles val="exact"/>
        </dgm:presLayoutVars>
      </dgm:prSet>
      <dgm:spPr/>
      <dgm:t>
        <a:bodyPr/>
        <a:lstStyle/>
        <a:p>
          <a:endParaRPr lang="en-US"/>
        </a:p>
      </dgm:t>
    </dgm:pt>
    <dgm:pt modelId="{0589D506-C5B3-4B44-936D-B6F5446E51E0}" type="pres">
      <dgm:prSet presAssocID="{764BD934-3420-4AD1-8B39-B07C16F30C0D}" presName="linNode" presStyleCnt="0"/>
      <dgm:spPr/>
    </dgm:pt>
    <dgm:pt modelId="{341BC1FA-5E49-744B-9037-F74C5B024947}" type="pres">
      <dgm:prSet presAssocID="{764BD934-3420-4AD1-8B39-B07C16F30C0D}" presName="parentText" presStyleLbl="node1" presStyleIdx="0" presStyleCnt="12">
        <dgm:presLayoutVars>
          <dgm:chMax val="1"/>
          <dgm:bulletEnabled val="1"/>
        </dgm:presLayoutVars>
      </dgm:prSet>
      <dgm:spPr/>
      <dgm:t>
        <a:bodyPr/>
        <a:lstStyle/>
        <a:p>
          <a:endParaRPr lang="en-US"/>
        </a:p>
      </dgm:t>
    </dgm:pt>
    <dgm:pt modelId="{3FA8E907-E802-1C49-A5AD-A4A5080A4607}" type="pres">
      <dgm:prSet presAssocID="{63A569F4-9214-40E6-BF3C-398F561477D0}" presName="sp" presStyleCnt="0"/>
      <dgm:spPr/>
    </dgm:pt>
    <dgm:pt modelId="{B0103A86-1C9B-D448-BE8A-181CF92E3177}" type="pres">
      <dgm:prSet presAssocID="{02A835AA-5BDC-4060-A2D1-288224E4B4A3}" presName="linNode" presStyleCnt="0"/>
      <dgm:spPr/>
    </dgm:pt>
    <dgm:pt modelId="{E2F8F490-C72A-5848-85B3-5D6950263651}" type="pres">
      <dgm:prSet presAssocID="{02A835AA-5BDC-4060-A2D1-288224E4B4A3}" presName="parentText" presStyleLbl="node1" presStyleIdx="1" presStyleCnt="12">
        <dgm:presLayoutVars>
          <dgm:chMax val="1"/>
          <dgm:bulletEnabled val="1"/>
        </dgm:presLayoutVars>
      </dgm:prSet>
      <dgm:spPr/>
      <dgm:t>
        <a:bodyPr/>
        <a:lstStyle/>
        <a:p>
          <a:endParaRPr lang="en-US"/>
        </a:p>
      </dgm:t>
    </dgm:pt>
    <dgm:pt modelId="{3F6A018F-EB3C-A14B-B4A8-B581443B8718}" type="pres">
      <dgm:prSet presAssocID="{70D9029B-FD52-4CB5-B71B-29D9FBAFB0BC}" presName="sp" presStyleCnt="0"/>
      <dgm:spPr/>
    </dgm:pt>
    <dgm:pt modelId="{A794CDD5-E25A-EE47-AA59-7E81A2351105}" type="pres">
      <dgm:prSet presAssocID="{1302C953-9E1E-4C30-86F2-969668B27268}" presName="linNode" presStyleCnt="0"/>
      <dgm:spPr/>
    </dgm:pt>
    <dgm:pt modelId="{4FAD6D18-4DA1-FA4E-AC62-10E1A1B2C614}" type="pres">
      <dgm:prSet presAssocID="{1302C953-9E1E-4C30-86F2-969668B27268}" presName="parentText" presStyleLbl="node1" presStyleIdx="2" presStyleCnt="12">
        <dgm:presLayoutVars>
          <dgm:chMax val="1"/>
          <dgm:bulletEnabled val="1"/>
        </dgm:presLayoutVars>
      </dgm:prSet>
      <dgm:spPr/>
      <dgm:t>
        <a:bodyPr/>
        <a:lstStyle/>
        <a:p>
          <a:endParaRPr lang="en-US"/>
        </a:p>
      </dgm:t>
    </dgm:pt>
    <dgm:pt modelId="{607448E1-83C1-E74F-8064-A7E449CE51E7}" type="pres">
      <dgm:prSet presAssocID="{143C7953-17C7-412B-8F83-BA6EF78AE62E}" presName="sp" presStyleCnt="0"/>
      <dgm:spPr/>
    </dgm:pt>
    <dgm:pt modelId="{88495349-4160-9348-A485-EF152F2AA2B0}" type="pres">
      <dgm:prSet presAssocID="{055C936B-A5AE-4CC0-B8A4-C717AB096D6A}" presName="linNode" presStyleCnt="0"/>
      <dgm:spPr/>
    </dgm:pt>
    <dgm:pt modelId="{61C3C1E2-6710-984C-94CE-85384DFB6753}" type="pres">
      <dgm:prSet presAssocID="{055C936B-A5AE-4CC0-B8A4-C717AB096D6A}" presName="parentText" presStyleLbl="node1" presStyleIdx="3" presStyleCnt="12">
        <dgm:presLayoutVars>
          <dgm:chMax val="1"/>
          <dgm:bulletEnabled val="1"/>
        </dgm:presLayoutVars>
      </dgm:prSet>
      <dgm:spPr/>
      <dgm:t>
        <a:bodyPr/>
        <a:lstStyle/>
        <a:p>
          <a:endParaRPr lang="en-US"/>
        </a:p>
      </dgm:t>
    </dgm:pt>
    <dgm:pt modelId="{96A6BAB2-BE38-B34F-A9EB-C5D268047328}" type="pres">
      <dgm:prSet presAssocID="{496ECF66-BC8B-4462-BFF8-8132C0BE126F}" presName="sp" presStyleCnt="0"/>
      <dgm:spPr/>
    </dgm:pt>
    <dgm:pt modelId="{79481AA2-0F3D-2C4B-9E21-F626EA2171BC}" type="pres">
      <dgm:prSet presAssocID="{06F61804-6C5B-4747-A885-BE213457309E}" presName="linNode" presStyleCnt="0"/>
      <dgm:spPr/>
    </dgm:pt>
    <dgm:pt modelId="{DD172133-4092-0242-82CF-A17ECAE472F2}" type="pres">
      <dgm:prSet presAssocID="{06F61804-6C5B-4747-A885-BE213457309E}" presName="parentText" presStyleLbl="node1" presStyleIdx="4" presStyleCnt="12">
        <dgm:presLayoutVars>
          <dgm:chMax val="1"/>
          <dgm:bulletEnabled val="1"/>
        </dgm:presLayoutVars>
      </dgm:prSet>
      <dgm:spPr/>
      <dgm:t>
        <a:bodyPr/>
        <a:lstStyle/>
        <a:p>
          <a:endParaRPr lang="en-US"/>
        </a:p>
      </dgm:t>
    </dgm:pt>
    <dgm:pt modelId="{1AE4EF2C-85C3-2B46-86E5-F6FF7993FFB4}" type="pres">
      <dgm:prSet presAssocID="{F103AF4D-5C96-462E-98E1-CE3D2D0D225A}" presName="sp" presStyleCnt="0"/>
      <dgm:spPr/>
    </dgm:pt>
    <dgm:pt modelId="{E8CD3E7B-DFA4-734B-87BF-727A63AD5D18}" type="pres">
      <dgm:prSet presAssocID="{BE995F41-2F3D-4A5A-A6E2-CFD3F9972B3C}" presName="linNode" presStyleCnt="0"/>
      <dgm:spPr/>
    </dgm:pt>
    <dgm:pt modelId="{03A277AC-5683-7341-B1D0-B559DB8CD272}" type="pres">
      <dgm:prSet presAssocID="{BE995F41-2F3D-4A5A-A6E2-CFD3F9972B3C}" presName="parentText" presStyleLbl="node1" presStyleIdx="5" presStyleCnt="12">
        <dgm:presLayoutVars>
          <dgm:chMax val="1"/>
          <dgm:bulletEnabled val="1"/>
        </dgm:presLayoutVars>
      </dgm:prSet>
      <dgm:spPr/>
      <dgm:t>
        <a:bodyPr/>
        <a:lstStyle/>
        <a:p>
          <a:endParaRPr lang="en-US"/>
        </a:p>
      </dgm:t>
    </dgm:pt>
    <dgm:pt modelId="{D3BFCEED-F656-6B41-A547-36157B1C0966}" type="pres">
      <dgm:prSet presAssocID="{BC99B152-ACDA-4E62-A948-57D1DEE1107A}" presName="sp" presStyleCnt="0"/>
      <dgm:spPr/>
    </dgm:pt>
    <dgm:pt modelId="{96FCE9C5-9110-0241-A937-C8A1D12689A5}" type="pres">
      <dgm:prSet presAssocID="{FEB24C22-F044-45B8-B871-61C515471D15}" presName="linNode" presStyleCnt="0"/>
      <dgm:spPr/>
    </dgm:pt>
    <dgm:pt modelId="{82B2AAC9-A636-674D-8B92-EBC11124ADC0}" type="pres">
      <dgm:prSet presAssocID="{FEB24C22-F044-45B8-B871-61C515471D15}" presName="parentText" presStyleLbl="node1" presStyleIdx="6" presStyleCnt="12">
        <dgm:presLayoutVars>
          <dgm:chMax val="1"/>
          <dgm:bulletEnabled val="1"/>
        </dgm:presLayoutVars>
      </dgm:prSet>
      <dgm:spPr/>
      <dgm:t>
        <a:bodyPr/>
        <a:lstStyle/>
        <a:p>
          <a:endParaRPr lang="en-US"/>
        </a:p>
      </dgm:t>
    </dgm:pt>
    <dgm:pt modelId="{8F953B8C-ED6C-5946-89BC-058B5873DBB5}" type="pres">
      <dgm:prSet presAssocID="{28EAD10E-5A25-496F-B9BC-C5943A2BA7DB}" presName="sp" presStyleCnt="0"/>
      <dgm:spPr/>
    </dgm:pt>
    <dgm:pt modelId="{14638F33-5437-8F47-93C1-A8751E37C4F0}" type="pres">
      <dgm:prSet presAssocID="{6FE60B81-94D4-410C-ACE8-006D31463ED8}" presName="linNode" presStyleCnt="0"/>
      <dgm:spPr/>
    </dgm:pt>
    <dgm:pt modelId="{81D4710C-5B55-7149-A9AC-92AA5E43046A}" type="pres">
      <dgm:prSet presAssocID="{6FE60B81-94D4-410C-ACE8-006D31463ED8}" presName="parentText" presStyleLbl="node1" presStyleIdx="7" presStyleCnt="12">
        <dgm:presLayoutVars>
          <dgm:chMax val="1"/>
          <dgm:bulletEnabled val="1"/>
        </dgm:presLayoutVars>
      </dgm:prSet>
      <dgm:spPr/>
      <dgm:t>
        <a:bodyPr/>
        <a:lstStyle/>
        <a:p>
          <a:endParaRPr lang="en-US"/>
        </a:p>
      </dgm:t>
    </dgm:pt>
    <dgm:pt modelId="{1AFBD128-70F0-B14B-90A1-A8947FFC00DD}" type="pres">
      <dgm:prSet presAssocID="{566AD84C-758B-4AC7-827D-1A96CD094187}" presName="sp" presStyleCnt="0"/>
      <dgm:spPr/>
    </dgm:pt>
    <dgm:pt modelId="{D0A0FD1B-CDE7-F541-A4E5-F75C576CFBDC}" type="pres">
      <dgm:prSet presAssocID="{FD1B9E2C-6CDC-46F0-97E0-75738BC50018}" presName="linNode" presStyleCnt="0"/>
      <dgm:spPr/>
    </dgm:pt>
    <dgm:pt modelId="{66F8050A-0CB1-554B-9424-1163951A6621}" type="pres">
      <dgm:prSet presAssocID="{FD1B9E2C-6CDC-46F0-97E0-75738BC50018}" presName="parentText" presStyleLbl="node1" presStyleIdx="8" presStyleCnt="12">
        <dgm:presLayoutVars>
          <dgm:chMax val="1"/>
          <dgm:bulletEnabled val="1"/>
        </dgm:presLayoutVars>
      </dgm:prSet>
      <dgm:spPr/>
      <dgm:t>
        <a:bodyPr/>
        <a:lstStyle/>
        <a:p>
          <a:endParaRPr lang="en-US"/>
        </a:p>
      </dgm:t>
    </dgm:pt>
    <dgm:pt modelId="{6F22274B-09EE-4F46-BC07-663206F5388A}" type="pres">
      <dgm:prSet presAssocID="{F6A3930D-5FFF-4144-BDE4-CE88BE404A66}" presName="sp" presStyleCnt="0"/>
      <dgm:spPr/>
    </dgm:pt>
    <dgm:pt modelId="{2A48D757-D3CC-9945-AFAE-86F7045D1A9C}" type="pres">
      <dgm:prSet presAssocID="{E627468E-095F-4AC3-B06A-080A70B69056}" presName="linNode" presStyleCnt="0"/>
      <dgm:spPr/>
    </dgm:pt>
    <dgm:pt modelId="{80620B8B-1C71-EC4B-9845-112823FDE3DB}" type="pres">
      <dgm:prSet presAssocID="{E627468E-095F-4AC3-B06A-080A70B69056}" presName="parentText" presStyleLbl="node1" presStyleIdx="9" presStyleCnt="12">
        <dgm:presLayoutVars>
          <dgm:chMax val="1"/>
          <dgm:bulletEnabled val="1"/>
        </dgm:presLayoutVars>
      </dgm:prSet>
      <dgm:spPr/>
      <dgm:t>
        <a:bodyPr/>
        <a:lstStyle/>
        <a:p>
          <a:endParaRPr lang="en-US"/>
        </a:p>
      </dgm:t>
    </dgm:pt>
    <dgm:pt modelId="{2226181A-35B1-2E4A-8A99-12FEF8D90497}" type="pres">
      <dgm:prSet presAssocID="{8C1C34A5-9EF6-4F19-92C8-1F79332740FF}" presName="sp" presStyleCnt="0"/>
      <dgm:spPr/>
    </dgm:pt>
    <dgm:pt modelId="{E77BB2BC-D8A4-B248-99EE-F0B012D5A065}" type="pres">
      <dgm:prSet presAssocID="{2C0A86D8-5E03-4595-80F5-D72DF8CF02D6}" presName="linNode" presStyleCnt="0"/>
      <dgm:spPr/>
    </dgm:pt>
    <dgm:pt modelId="{BCFCB465-E165-704C-A92B-EA96DF382B24}" type="pres">
      <dgm:prSet presAssocID="{2C0A86D8-5E03-4595-80F5-D72DF8CF02D6}" presName="parentText" presStyleLbl="node1" presStyleIdx="10" presStyleCnt="12">
        <dgm:presLayoutVars>
          <dgm:chMax val="1"/>
          <dgm:bulletEnabled val="1"/>
        </dgm:presLayoutVars>
      </dgm:prSet>
      <dgm:spPr/>
      <dgm:t>
        <a:bodyPr/>
        <a:lstStyle/>
        <a:p>
          <a:endParaRPr lang="en-US"/>
        </a:p>
      </dgm:t>
    </dgm:pt>
    <dgm:pt modelId="{5B1FF0E3-2995-C349-8C02-3366168C59EB}" type="pres">
      <dgm:prSet presAssocID="{AA7C77FB-DCFF-4694-98E9-C1077015A16F}" presName="sp" presStyleCnt="0"/>
      <dgm:spPr/>
    </dgm:pt>
    <dgm:pt modelId="{7FA8EFE3-6FB6-324B-913F-E485C274D0C8}" type="pres">
      <dgm:prSet presAssocID="{D8CBAFF2-D270-42CD-B960-CEEA42EB7055}" presName="linNode" presStyleCnt="0"/>
      <dgm:spPr/>
    </dgm:pt>
    <dgm:pt modelId="{C0696D95-067E-AF4E-BF87-85A393B3D419}" type="pres">
      <dgm:prSet presAssocID="{D8CBAFF2-D270-42CD-B960-CEEA42EB7055}" presName="parentText" presStyleLbl="node1" presStyleIdx="11" presStyleCnt="12">
        <dgm:presLayoutVars>
          <dgm:chMax val="1"/>
          <dgm:bulletEnabled val="1"/>
        </dgm:presLayoutVars>
      </dgm:prSet>
      <dgm:spPr/>
      <dgm:t>
        <a:bodyPr/>
        <a:lstStyle/>
        <a:p>
          <a:endParaRPr lang="en-US"/>
        </a:p>
      </dgm:t>
    </dgm:pt>
  </dgm:ptLst>
  <dgm:cxnLst>
    <dgm:cxn modelId="{D42D85A8-0348-7245-97B0-EE2C42FEB25E}" type="presOf" srcId="{2C0A86D8-5E03-4595-80F5-D72DF8CF02D6}" destId="{BCFCB465-E165-704C-A92B-EA96DF382B24}" srcOrd="0" destOrd="0" presId="urn:microsoft.com/office/officeart/2005/8/layout/vList5"/>
    <dgm:cxn modelId="{2A0DB2EF-4A86-47A7-A863-A987718328DF}" srcId="{7D844B30-DE15-4BEA-B5FE-EE2BA7AA1A7F}" destId="{6FE60B81-94D4-410C-ACE8-006D31463ED8}" srcOrd="7" destOrd="0" parTransId="{18A9237E-37AA-4FE7-8E06-9F6B03616458}" sibTransId="{566AD84C-758B-4AC7-827D-1A96CD094187}"/>
    <dgm:cxn modelId="{18B585A1-96AA-4D9A-B0A6-9F77CAE39557}" srcId="{7D844B30-DE15-4BEA-B5FE-EE2BA7AA1A7F}" destId="{055C936B-A5AE-4CC0-B8A4-C717AB096D6A}" srcOrd="3" destOrd="0" parTransId="{C2153A5B-831D-485D-A72D-610D760CD973}" sibTransId="{496ECF66-BC8B-4462-BFF8-8132C0BE126F}"/>
    <dgm:cxn modelId="{0BFED20E-73F9-46BD-A487-C89D20F303FB}" srcId="{7D844B30-DE15-4BEA-B5FE-EE2BA7AA1A7F}" destId="{2C0A86D8-5E03-4595-80F5-D72DF8CF02D6}" srcOrd="10" destOrd="0" parTransId="{6B5535F4-2509-4F0B-9CC9-9D3AD0EBED49}" sibTransId="{AA7C77FB-DCFF-4694-98E9-C1077015A16F}"/>
    <dgm:cxn modelId="{53EE1E94-7532-964E-AAD1-1C4CEA158512}" type="presOf" srcId="{7D844B30-DE15-4BEA-B5FE-EE2BA7AA1A7F}" destId="{D873E19A-D947-1040-AF54-D1EB83233108}" srcOrd="0" destOrd="0" presId="urn:microsoft.com/office/officeart/2005/8/layout/vList5"/>
    <dgm:cxn modelId="{D7B95982-245F-4691-AF28-2FB57575FD16}" srcId="{7D844B30-DE15-4BEA-B5FE-EE2BA7AA1A7F}" destId="{1302C953-9E1E-4C30-86F2-969668B27268}" srcOrd="2" destOrd="0" parTransId="{2FA5B7B2-24CF-4E7E-A754-6610F4AA6E81}" sibTransId="{143C7953-17C7-412B-8F83-BA6EF78AE62E}"/>
    <dgm:cxn modelId="{21B6FE32-1F76-7C4B-BA5D-697CB48F1685}" type="presOf" srcId="{6FE60B81-94D4-410C-ACE8-006D31463ED8}" destId="{81D4710C-5B55-7149-A9AC-92AA5E43046A}" srcOrd="0" destOrd="0" presId="urn:microsoft.com/office/officeart/2005/8/layout/vList5"/>
    <dgm:cxn modelId="{2765B379-662E-CB41-8D3D-86010F4E0CEF}" type="presOf" srcId="{1302C953-9E1E-4C30-86F2-969668B27268}" destId="{4FAD6D18-4DA1-FA4E-AC62-10E1A1B2C614}" srcOrd="0" destOrd="0" presId="urn:microsoft.com/office/officeart/2005/8/layout/vList5"/>
    <dgm:cxn modelId="{FC2BC704-8E5E-1442-A4DD-5F8BD0504195}" type="presOf" srcId="{FEB24C22-F044-45B8-B871-61C515471D15}" destId="{82B2AAC9-A636-674D-8B92-EBC11124ADC0}" srcOrd="0" destOrd="0" presId="urn:microsoft.com/office/officeart/2005/8/layout/vList5"/>
    <dgm:cxn modelId="{B9F780E2-A225-496B-8333-778D71D47CBB}" srcId="{7D844B30-DE15-4BEA-B5FE-EE2BA7AA1A7F}" destId="{D8CBAFF2-D270-42CD-B960-CEEA42EB7055}" srcOrd="11" destOrd="0" parTransId="{8D996A52-76E2-4374-B194-D0F1A1040917}" sibTransId="{76DC4A81-4988-4D3D-A628-4DA97126A71F}"/>
    <dgm:cxn modelId="{863DB4E6-0A17-0E41-8BF4-C341093AFB4E}" type="presOf" srcId="{02A835AA-5BDC-4060-A2D1-288224E4B4A3}" destId="{E2F8F490-C72A-5848-85B3-5D6950263651}" srcOrd="0" destOrd="0" presId="urn:microsoft.com/office/officeart/2005/8/layout/vList5"/>
    <dgm:cxn modelId="{CD4B3D37-F57D-4649-8989-D4C727CAA7E7}" srcId="{7D844B30-DE15-4BEA-B5FE-EE2BA7AA1A7F}" destId="{02A835AA-5BDC-4060-A2D1-288224E4B4A3}" srcOrd="1" destOrd="0" parTransId="{C628DA9F-A6B5-4240-9878-28DC6CCDC4D7}" sibTransId="{70D9029B-FD52-4CB5-B71B-29D9FBAFB0BC}"/>
    <dgm:cxn modelId="{73FB739D-C7D9-9646-AA23-AA1C3EBA4D82}" type="presOf" srcId="{06F61804-6C5B-4747-A885-BE213457309E}" destId="{DD172133-4092-0242-82CF-A17ECAE472F2}" srcOrd="0" destOrd="0" presId="urn:microsoft.com/office/officeart/2005/8/layout/vList5"/>
    <dgm:cxn modelId="{8A4F2C35-4CF4-6946-A326-759D068306E2}" type="presOf" srcId="{BE995F41-2F3D-4A5A-A6E2-CFD3F9972B3C}" destId="{03A277AC-5683-7341-B1D0-B559DB8CD272}" srcOrd="0" destOrd="0" presId="urn:microsoft.com/office/officeart/2005/8/layout/vList5"/>
    <dgm:cxn modelId="{00F227C6-A691-8244-A803-6888AA1DDDF8}" type="presOf" srcId="{E627468E-095F-4AC3-B06A-080A70B69056}" destId="{80620B8B-1C71-EC4B-9845-112823FDE3DB}" srcOrd="0" destOrd="0" presId="urn:microsoft.com/office/officeart/2005/8/layout/vList5"/>
    <dgm:cxn modelId="{5D6B085F-9260-44A8-B3D6-52D51C8A10F4}" srcId="{7D844B30-DE15-4BEA-B5FE-EE2BA7AA1A7F}" destId="{06F61804-6C5B-4747-A885-BE213457309E}" srcOrd="4" destOrd="0" parTransId="{DFE06074-BE0E-44B6-94C0-DE4AE3B087EF}" sibTransId="{F103AF4D-5C96-462E-98E1-CE3D2D0D225A}"/>
    <dgm:cxn modelId="{5D21B7FC-92E0-47C8-9D84-6BEA5FD23AE5}" srcId="{7D844B30-DE15-4BEA-B5FE-EE2BA7AA1A7F}" destId="{FEB24C22-F044-45B8-B871-61C515471D15}" srcOrd="6" destOrd="0" parTransId="{06843FF0-D1A9-45DB-8F42-72A4545D14C0}" sibTransId="{28EAD10E-5A25-496F-B9BC-C5943A2BA7DB}"/>
    <dgm:cxn modelId="{AD2B472D-D106-454A-BD8C-6BE3777328AE}" type="presOf" srcId="{055C936B-A5AE-4CC0-B8A4-C717AB096D6A}" destId="{61C3C1E2-6710-984C-94CE-85384DFB6753}" srcOrd="0" destOrd="0" presId="urn:microsoft.com/office/officeart/2005/8/layout/vList5"/>
    <dgm:cxn modelId="{CB24F54F-F44A-44CA-8E57-82C974006010}" srcId="{7D844B30-DE15-4BEA-B5FE-EE2BA7AA1A7F}" destId="{FD1B9E2C-6CDC-46F0-97E0-75738BC50018}" srcOrd="8" destOrd="0" parTransId="{E64E33C7-5D85-42AD-AFF2-4C2C87453935}" sibTransId="{F6A3930D-5FFF-4144-BDE4-CE88BE404A66}"/>
    <dgm:cxn modelId="{612D340F-242E-4405-A5AE-1B3AA9A829B1}" srcId="{7D844B30-DE15-4BEA-B5FE-EE2BA7AA1A7F}" destId="{E627468E-095F-4AC3-B06A-080A70B69056}" srcOrd="9" destOrd="0" parTransId="{DF31D69A-0EF8-4FA7-9D83-B322D222DC30}" sibTransId="{8C1C34A5-9EF6-4F19-92C8-1F79332740FF}"/>
    <dgm:cxn modelId="{4A8E2090-A49F-8C41-89C4-D29A4A1CDD71}" type="presOf" srcId="{FD1B9E2C-6CDC-46F0-97E0-75738BC50018}" destId="{66F8050A-0CB1-554B-9424-1163951A6621}" srcOrd="0" destOrd="0" presId="urn:microsoft.com/office/officeart/2005/8/layout/vList5"/>
    <dgm:cxn modelId="{6D4D651E-AD0C-455B-98B1-FB7E1F3C4C4E}" srcId="{7D844B30-DE15-4BEA-B5FE-EE2BA7AA1A7F}" destId="{764BD934-3420-4AD1-8B39-B07C16F30C0D}" srcOrd="0" destOrd="0" parTransId="{48F8FED7-D5EE-4B93-94B1-E9B0069490BC}" sibTransId="{63A569F4-9214-40E6-BF3C-398F561477D0}"/>
    <dgm:cxn modelId="{4B2D8362-4490-834F-A76D-138250A92ED7}" type="presOf" srcId="{D8CBAFF2-D270-42CD-B960-CEEA42EB7055}" destId="{C0696D95-067E-AF4E-BF87-85A393B3D419}" srcOrd="0" destOrd="0" presId="urn:microsoft.com/office/officeart/2005/8/layout/vList5"/>
    <dgm:cxn modelId="{5FB5E27E-AF12-5F45-9FDD-31EE52464151}" type="presOf" srcId="{764BD934-3420-4AD1-8B39-B07C16F30C0D}" destId="{341BC1FA-5E49-744B-9037-F74C5B024947}" srcOrd="0" destOrd="0" presId="urn:microsoft.com/office/officeart/2005/8/layout/vList5"/>
    <dgm:cxn modelId="{43FD535C-D123-4732-8912-43507F55D07B}" srcId="{7D844B30-DE15-4BEA-B5FE-EE2BA7AA1A7F}" destId="{BE995F41-2F3D-4A5A-A6E2-CFD3F9972B3C}" srcOrd="5" destOrd="0" parTransId="{D31CC3A3-7927-4226-95FD-4B1FF4A5194A}" sibTransId="{BC99B152-ACDA-4E62-A948-57D1DEE1107A}"/>
    <dgm:cxn modelId="{DD71EE7F-4EF8-544A-882C-4082C934248C}" type="presParOf" srcId="{D873E19A-D947-1040-AF54-D1EB83233108}" destId="{0589D506-C5B3-4B44-936D-B6F5446E51E0}" srcOrd="0" destOrd="0" presId="urn:microsoft.com/office/officeart/2005/8/layout/vList5"/>
    <dgm:cxn modelId="{8FED94F4-21E4-8D4B-9AEA-1EC818B1588C}" type="presParOf" srcId="{0589D506-C5B3-4B44-936D-B6F5446E51E0}" destId="{341BC1FA-5E49-744B-9037-F74C5B024947}" srcOrd="0" destOrd="0" presId="urn:microsoft.com/office/officeart/2005/8/layout/vList5"/>
    <dgm:cxn modelId="{BDCB6017-7A06-504D-93A5-07D933D854D2}" type="presParOf" srcId="{D873E19A-D947-1040-AF54-D1EB83233108}" destId="{3FA8E907-E802-1C49-A5AD-A4A5080A4607}" srcOrd="1" destOrd="0" presId="urn:microsoft.com/office/officeart/2005/8/layout/vList5"/>
    <dgm:cxn modelId="{39A02057-9BE9-0A49-9743-D8D7526B6E22}" type="presParOf" srcId="{D873E19A-D947-1040-AF54-D1EB83233108}" destId="{B0103A86-1C9B-D448-BE8A-181CF92E3177}" srcOrd="2" destOrd="0" presId="urn:microsoft.com/office/officeart/2005/8/layout/vList5"/>
    <dgm:cxn modelId="{CB71B208-3EA7-174D-83A9-BCFEA5A69F06}" type="presParOf" srcId="{B0103A86-1C9B-D448-BE8A-181CF92E3177}" destId="{E2F8F490-C72A-5848-85B3-5D6950263651}" srcOrd="0" destOrd="0" presId="urn:microsoft.com/office/officeart/2005/8/layout/vList5"/>
    <dgm:cxn modelId="{527C461B-807F-AB4B-8BC8-9B19677AC76E}" type="presParOf" srcId="{D873E19A-D947-1040-AF54-D1EB83233108}" destId="{3F6A018F-EB3C-A14B-B4A8-B581443B8718}" srcOrd="3" destOrd="0" presId="urn:microsoft.com/office/officeart/2005/8/layout/vList5"/>
    <dgm:cxn modelId="{5FB66382-E98A-E848-BCC6-6422EA66C2F1}" type="presParOf" srcId="{D873E19A-D947-1040-AF54-D1EB83233108}" destId="{A794CDD5-E25A-EE47-AA59-7E81A2351105}" srcOrd="4" destOrd="0" presId="urn:microsoft.com/office/officeart/2005/8/layout/vList5"/>
    <dgm:cxn modelId="{3D7EDD29-48DC-C54C-B8AC-FAA647EDAB99}" type="presParOf" srcId="{A794CDD5-E25A-EE47-AA59-7E81A2351105}" destId="{4FAD6D18-4DA1-FA4E-AC62-10E1A1B2C614}" srcOrd="0" destOrd="0" presId="urn:microsoft.com/office/officeart/2005/8/layout/vList5"/>
    <dgm:cxn modelId="{113D2D91-FFCC-D94E-85CB-9D17D0D93957}" type="presParOf" srcId="{D873E19A-D947-1040-AF54-D1EB83233108}" destId="{607448E1-83C1-E74F-8064-A7E449CE51E7}" srcOrd="5" destOrd="0" presId="urn:microsoft.com/office/officeart/2005/8/layout/vList5"/>
    <dgm:cxn modelId="{37695735-0CC5-554D-BE07-6D79D30C36F5}" type="presParOf" srcId="{D873E19A-D947-1040-AF54-D1EB83233108}" destId="{88495349-4160-9348-A485-EF152F2AA2B0}" srcOrd="6" destOrd="0" presId="urn:microsoft.com/office/officeart/2005/8/layout/vList5"/>
    <dgm:cxn modelId="{F679B78D-D4EC-7E43-88F3-5BE58DD13844}" type="presParOf" srcId="{88495349-4160-9348-A485-EF152F2AA2B0}" destId="{61C3C1E2-6710-984C-94CE-85384DFB6753}" srcOrd="0" destOrd="0" presId="urn:microsoft.com/office/officeart/2005/8/layout/vList5"/>
    <dgm:cxn modelId="{B7040DE3-6A92-A54B-A5DA-2CBAE8DDD64A}" type="presParOf" srcId="{D873E19A-D947-1040-AF54-D1EB83233108}" destId="{96A6BAB2-BE38-B34F-A9EB-C5D268047328}" srcOrd="7" destOrd="0" presId="urn:microsoft.com/office/officeart/2005/8/layout/vList5"/>
    <dgm:cxn modelId="{3DB952AA-6F1D-BC42-87D0-DBA2ADEECB33}" type="presParOf" srcId="{D873E19A-D947-1040-AF54-D1EB83233108}" destId="{79481AA2-0F3D-2C4B-9E21-F626EA2171BC}" srcOrd="8" destOrd="0" presId="urn:microsoft.com/office/officeart/2005/8/layout/vList5"/>
    <dgm:cxn modelId="{9BA1913D-DAFD-BA4A-9A82-C34A1A077194}" type="presParOf" srcId="{79481AA2-0F3D-2C4B-9E21-F626EA2171BC}" destId="{DD172133-4092-0242-82CF-A17ECAE472F2}" srcOrd="0" destOrd="0" presId="urn:microsoft.com/office/officeart/2005/8/layout/vList5"/>
    <dgm:cxn modelId="{C1B07A76-6AB8-B540-9D40-130654D79F39}" type="presParOf" srcId="{D873E19A-D947-1040-AF54-D1EB83233108}" destId="{1AE4EF2C-85C3-2B46-86E5-F6FF7993FFB4}" srcOrd="9" destOrd="0" presId="urn:microsoft.com/office/officeart/2005/8/layout/vList5"/>
    <dgm:cxn modelId="{0C8A43B4-26EC-8F4B-B474-944A819FE0B1}" type="presParOf" srcId="{D873E19A-D947-1040-AF54-D1EB83233108}" destId="{E8CD3E7B-DFA4-734B-87BF-727A63AD5D18}" srcOrd="10" destOrd="0" presId="urn:microsoft.com/office/officeart/2005/8/layout/vList5"/>
    <dgm:cxn modelId="{E69055C1-8B0F-7143-9961-DEED39A98A81}" type="presParOf" srcId="{E8CD3E7B-DFA4-734B-87BF-727A63AD5D18}" destId="{03A277AC-5683-7341-B1D0-B559DB8CD272}" srcOrd="0" destOrd="0" presId="urn:microsoft.com/office/officeart/2005/8/layout/vList5"/>
    <dgm:cxn modelId="{565690E8-0549-1548-AAAE-26E56A56A1A7}" type="presParOf" srcId="{D873E19A-D947-1040-AF54-D1EB83233108}" destId="{D3BFCEED-F656-6B41-A547-36157B1C0966}" srcOrd="11" destOrd="0" presId="urn:microsoft.com/office/officeart/2005/8/layout/vList5"/>
    <dgm:cxn modelId="{7E579B2C-0CAB-774D-AD2C-0905FC230432}" type="presParOf" srcId="{D873E19A-D947-1040-AF54-D1EB83233108}" destId="{96FCE9C5-9110-0241-A937-C8A1D12689A5}" srcOrd="12" destOrd="0" presId="urn:microsoft.com/office/officeart/2005/8/layout/vList5"/>
    <dgm:cxn modelId="{A0B800CF-F705-E34E-88D4-6FCF20082A10}" type="presParOf" srcId="{96FCE9C5-9110-0241-A937-C8A1D12689A5}" destId="{82B2AAC9-A636-674D-8B92-EBC11124ADC0}" srcOrd="0" destOrd="0" presId="urn:microsoft.com/office/officeart/2005/8/layout/vList5"/>
    <dgm:cxn modelId="{8A987F82-81D2-0E4C-ACEB-4BEAE2974510}" type="presParOf" srcId="{D873E19A-D947-1040-AF54-D1EB83233108}" destId="{8F953B8C-ED6C-5946-89BC-058B5873DBB5}" srcOrd="13" destOrd="0" presId="urn:microsoft.com/office/officeart/2005/8/layout/vList5"/>
    <dgm:cxn modelId="{D625263A-CA1A-5B4E-97C6-0EB327C5093B}" type="presParOf" srcId="{D873E19A-D947-1040-AF54-D1EB83233108}" destId="{14638F33-5437-8F47-93C1-A8751E37C4F0}" srcOrd="14" destOrd="0" presId="urn:microsoft.com/office/officeart/2005/8/layout/vList5"/>
    <dgm:cxn modelId="{3111BDED-F207-B84B-98F7-C03E03171834}" type="presParOf" srcId="{14638F33-5437-8F47-93C1-A8751E37C4F0}" destId="{81D4710C-5B55-7149-A9AC-92AA5E43046A}" srcOrd="0" destOrd="0" presId="urn:microsoft.com/office/officeart/2005/8/layout/vList5"/>
    <dgm:cxn modelId="{E75FF531-6255-A948-9F33-3E73595AA488}" type="presParOf" srcId="{D873E19A-D947-1040-AF54-D1EB83233108}" destId="{1AFBD128-70F0-B14B-90A1-A8947FFC00DD}" srcOrd="15" destOrd="0" presId="urn:microsoft.com/office/officeart/2005/8/layout/vList5"/>
    <dgm:cxn modelId="{3E61FF4F-5AE7-2941-9DB7-11376E445786}" type="presParOf" srcId="{D873E19A-D947-1040-AF54-D1EB83233108}" destId="{D0A0FD1B-CDE7-F541-A4E5-F75C576CFBDC}" srcOrd="16" destOrd="0" presId="urn:microsoft.com/office/officeart/2005/8/layout/vList5"/>
    <dgm:cxn modelId="{BC3D5031-1368-8B4E-9E6A-82DEC9E9D7A5}" type="presParOf" srcId="{D0A0FD1B-CDE7-F541-A4E5-F75C576CFBDC}" destId="{66F8050A-0CB1-554B-9424-1163951A6621}" srcOrd="0" destOrd="0" presId="urn:microsoft.com/office/officeart/2005/8/layout/vList5"/>
    <dgm:cxn modelId="{89262011-4693-7D43-9961-95C3A64FDF5E}" type="presParOf" srcId="{D873E19A-D947-1040-AF54-D1EB83233108}" destId="{6F22274B-09EE-4F46-BC07-663206F5388A}" srcOrd="17" destOrd="0" presId="urn:microsoft.com/office/officeart/2005/8/layout/vList5"/>
    <dgm:cxn modelId="{DA6AE02F-98B6-1642-AD2A-55CC7F85F9B1}" type="presParOf" srcId="{D873E19A-D947-1040-AF54-D1EB83233108}" destId="{2A48D757-D3CC-9945-AFAE-86F7045D1A9C}" srcOrd="18" destOrd="0" presId="urn:microsoft.com/office/officeart/2005/8/layout/vList5"/>
    <dgm:cxn modelId="{2236D94F-EC29-A447-856C-A1D0AD0D0D03}" type="presParOf" srcId="{2A48D757-D3CC-9945-AFAE-86F7045D1A9C}" destId="{80620B8B-1C71-EC4B-9845-112823FDE3DB}" srcOrd="0" destOrd="0" presId="urn:microsoft.com/office/officeart/2005/8/layout/vList5"/>
    <dgm:cxn modelId="{8213A734-6797-E743-8E13-0477DB79BF91}" type="presParOf" srcId="{D873E19A-D947-1040-AF54-D1EB83233108}" destId="{2226181A-35B1-2E4A-8A99-12FEF8D90497}" srcOrd="19" destOrd="0" presId="urn:microsoft.com/office/officeart/2005/8/layout/vList5"/>
    <dgm:cxn modelId="{926D63CB-23DD-3F45-8A0D-CA963BC0CC66}" type="presParOf" srcId="{D873E19A-D947-1040-AF54-D1EB83233108}" destId="{E77BB2BC-D8A4-B248-99EE-F0B012D5A065}" srcOrd="20" destOrd="0" presId="urn:microsoft.com/office/officeart/2005/8/layout/vList5"/>
    <dgm:cxn modelId="{CE1C5959-1171-3941-B3A9-0367CF0D7FA1}" type="presParOf" srcId="{E77BB2BC-D8A4-B248-99EE-F0B012D5A065}" destId="{BCFCB465-E165-704C-A92B-EA96DF382B24}" srcOrd="0" destOrd="0" presId="urn:microsoft.com/office/officeart/2005/8/layout/vList5"/>
    <dgm:cxn modelId="{CF3E2E07-B810-714D-A30F-9287FBF2EF44}" type="presParOf" srcId="{D873E19A-D947-1040-AF54-D1EB83233108}" destId="{5B1FF0E3-2995-C349-8C02-3366168C59EB}" srcOrd="21" destOrd="0" presId="urn:microsoft.com/office/officeart/2005/8/layout/vList5"/>
    <dgm:cxn modelId="{CC1B74D4-CD2C-D549-8593-16D8AD105033}" type="presParOf" srcId="{D873E19A-D947-1040-AF54-D1EB83233108}" destId="{7FA8EFE3-6FB6-324B-913F-E485C274D0C8}" srcOrd="22" destOrd="0" presId="urn:microsoft.com/office/officeart/2005/8/layout/vList5"/>
    <dgm:cxn modelId="{E39774BF-C953-D448-A6BA-0A25DF96B7A3}" type="presParOf" srcId="{7FA8EFE3-6FB6-324B-913F-E485C274D0C8}" destId="{C0696D95-067E-AF4E-BF87-85A393B3D419}" srcOrd="0" destOrd="0" presId="urn:microsoft.com/office/officeart/2005/8/layout/vList5"/>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D57839C-FCA8-408C-9E0D-20E20FD3776F}"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46A685E7-61E3-4B8D-AEA7-16E603ED1DED}">
      <dgm:prSet/>
      <dgm:spPr/>
      <dgm:t>
        <a:bodyPr/>
        <a:lstStyle/>
        <a:p>
          <a:r>
            <a:rPr lang="en-US" dirty="0"/>
            <a:t>Purcell  </a:t>
          </a:r>
        </a:p>
        <a:p>
          <a:r>
            <a:rPr lang="en-US" dirty="0"/>
            <a:t>Trumpet Sonata</a:t>
          </a:r>
        </a:p>
        <a:p>
          <a:r>
            <a:rPr lang="en-US" dirty="0"/>
            <a:t>D Major</a:t>
          </a:r>
        </a:p>
      </dgm:t>
    </dgm:pt>
    <dgm:pt modelId="{E12B1D69-4394-4DB2-B558-951DCE701D60}" type="parTrans" cxnId="{62EA2695-E6CD-4E01-A600-912677ADD31E}">
      <dgm:prSet/>
      <dgm:spPr/>
      <dgm:t>
        <a:bodyPr/>
        <a:lstStyle/>
        <a:p>
          <a:endParaRPr lang="en-US"/>
        </a:p>
      </dgm:t>
    </dgm:pt>
    <dgm:pt modelId="{1E0583F2-1BA2-4A14-BC97-E65BDCCB9CB6}" type="sibTrans" cxnId="{62EA2695-E6CD-4E01-A600-912677ADD31E}">
      <dgm:prSet/>
      <dgm:spPr/>
      <dgm:t>
        <a:bodyPr/>
        <a:lstStyle/>
        <a:p>
          <a:endParaRPr lang="en-US"/>
        </a:p>
      </dgm:t>
    </dgm:pt>
    <dgm:pt modelId="{C6292CD1-C9FD-443A-AFD8-E09BE6121733}">
      <dgm:prSet/>
      <dgm:spPr/>
      <dgm:t>
        <a:bodyPr/>
        <a:lstStyle/>
        <a:p>
          <a:r>
            <a:rPr lang="en-US" dirty="0"/>
            <a:t>Vivaldi</a:t>
          </a:r>
        </a:p>
        <a:p>
          <a:r>
            <a:rPr lang="en-US" dirty="0"/>
            <a:t>Flute Concerto</a:t>
          </a:r>
        </a:p>
        <a:p>
          <a:r>
            <a:rPr lang="en-US" dirty="0"/>
            <a:t>D Major</a:t>
          </a:r>
        </a:p>
        <a:p>
          <a:r>
            <a:rPr lang="en-US" dirty="0"/>
            <a:t>The Goldfinch</a:t>
          </a:r>
        </a:p>
      </dgm:t>
    </dgm:pt>
    <dgm:pt modelId="{C8E22E58-0519-4068-AD7D-8BF828BDDEC1}" type="parTrans" cxnId="{8C4553CC-6FBB-44FC-802F-AA08B8EE3B1C}">
      <dgm:prSet/>
      <dgm:spPr/>
      <dgm:t>
        <a:bodyPr/>
        <a:lstStyle/>
        <a:p>
          <a:endParaRPr lang="en-US"/>
        </a:p>
      </dgm:t>
    </dgm:pt>
    <dgm:pt modelId="{26184596-D30F-4289-98B9-DE06144547E9}" type="sibTrans" cxnId="{8C4553CC-6FBB-44FC-802F-AA08B8EE3B1C}">
      <dgm:prSet/>
      <dgm:spPr/>
      <dgm:t>
        <a:bodyPr/>
        <a:lstStyle/>
        <a:p>
          <a:endParaRPr lang="en-US"/>
        </a:p>
      </dgm:t>
    </dgm:pt>
    <dgm:pt modelId="{2E4FA2E3-A028-4407-96A7-6B205543E923}">
      <dgm:prSet/>
      <dgm:spPr/>
      <dgm:t>
        <a:bodyPr/>
        <a:lstStyle/>
        <a:p>
          <a:r>
            <a:rPr lang="en-US" dirty="0"/>
            <a:t>J.S Bach </a:t>
          </a:r>
        </a:p>
        <a:p>
          <a:r>
            <a:rPr lang="en-US" dirty="0"/>
            <a:t>Violin Concerto</a:t>
          </a:r>
        </a:p>
        <a:p>
          <a:r>
            <a:rPr lang="en-US" dirty="0"/>
            <a:t>A minor </a:t>
          </a:r>
        </a:p>
      </dgm:t>
    </dgm:pt>
    <dgm:pt modelId="{43F8D9C9-825A-446D-A875-B18B72CC170F}" type="parTrans" cxnId="{DCBBF27B-632B-4555-BA9D-D91BFEE321D6}">
      <dgm:prSet/>
      <dgm:spPr/>
      <dgm:t>
        <a:bodyPr/>
        <a:lstStyle/>
        <a:p>
          <a:endParaRPr lang="en-US"/>
        </a:p>
      </dgm:t>
    </dgm:pt>
    <dgm:pt modelId="{856EF8EE-A1F5-41AC-82A6-48F5521414D2}" type="sibTrans" cxnId="{DCBBF27B-632B-4555-BA9D-D91BFEE321D6}">
      <dgm:prSet/>
      <dgm:spPr/>
      <dgm:t>
        <a:bodyPr/>
        <a:lstStyle/>
        <a:p>
          <a:endParaRPr lang="en-US"/>
        </a:p>
      </dgm:t>
    </dgm:pt>
    <dgm:pt modelId="{CB2CB6DD-9676-435A-AC0C-DFA1B39B28FD}">
      <dgm:prSet/>
      <dgm:spPr/>
      <dgm:t>
        <a:bodyPr/>
        <a:lstStyle/>
        <a:p>
          <a:r>
            <a:rPr lang="en-US" dirty="0"/>
            <a:t>Richard Rodgers Carousel</a:t>
          </a:r>
        </a:p>
        <a:p>
          <a:r>
            <a:rPr lang="en-US" dirty="0"/>
            <a:t>The King and I</a:t>
          </a:r>
        </a:p>
        <a:p>
          <a:r>
            <a:rPr lang="en-US" dirty="0"/>
            <a:t>The Sound of Music</a:t>
          </a:r>
        </a:p>
      </dgm:t>
    </dgm:pt>
    <dgm:pt modelId="{0255FDEA-D57C-49F6-85E4-F66B000713B5}" type="parTrans" cxnId="{BD711484-9227-4014-A22B-9F2294E0638B}">
      <dgm:prSet/>
      <dgm:spPr/>
      <dgm:t>
        <a:bodyPr/>
        <a:lstStyle/>
        <a:p>
          <a:endParaRPr lang="en-US"/>
        </a:p>
      </dgm:t>
    </dgm:pt>
    <dgm:pt modelId="{033AF49B-A87E-4360-83CC-79332D8ADE88}" type="sibTrans" cxnId="{BD711484-9227-4014-A22B-9F2294E0638B}">
      <dgm:prSet/>
      <dgm:spPr/>
      <dgm:t>
        <a:bodyPr/>
        <a:lstStyle/>
        <a:p>
          <a:endParaRPr lang="en-US"/>
        </a:p>
      </dgm:t>
    </dgm:pt>
    <dgm:pt modelId="{045FB246-E259-4AE4-B872-14786DF26E33}">
      <dgm:prSet/>
      <dgm:spPr/>
      <dgm:t>
        <a:bodyPr/>
        <a:lstStyle/>
        <a:p>
          <a:r>
            <a:rPr lang="en-US" dirty="0"/>
            <a:t>Stephen Sondheim </a:t>
          </a:r>
        </a:p>
        <a:p>
          <a:r>
            <a:rPr lang="en-US" dirty="0"/>
            <a:t>A Little Night Music Sweeney Todd  </a:t>
          </a:r>
        </a:p>
      </dgm:t>
    </dgm:pt>
    <dgm:pt modelId="{FA60D41E-C8BD-459A-BF3C-89AB848C5879}" type="parTrans" cxnId="{BDA968AB-2A15-4C66-8DA5-E717C2E0204F}">
      <dgm:prSet/>
      <dgm:spPr/>
      <dgm:t>
        <a:bodyPr/>
        <a:lstStyle/>
        <a:p>
          <a:endParaRPr lang="en-US"/>
        </a:p>
      </dgm:t>
    </dgm:pt>
    <dgm:pt modelId="{0810206B-A1D7-4D01-9F5C-661D7E1758DF}" type="sibTrans" cxnId="{BDA968AB-2A15-4C66-8DA5-E717C2E0204F}">
      <dgm:prSet/>
      <dgm:spPr/>
      <dgm:t>
        <a:bodyPr/>
        <a:lstStyle/>
        <a:p>
          <a:endParaRPr lang="en-US"/>
        </a:p>
      </dgm:t>
    </dgm:pt>
    <dgm:pt modelId="{EF7C07B0-DED1-4827-805C-9212044CAAA0}">
      <dgm:prSet/>
      <dgm:spPr/>
      <dgm:t>
        <a:bodyPr/>
        <a:lstStyle/>
        <a:p>
          <a:r>
            <a:rPr lang="en-GB" dirty="0"/>
            <a:t>Claude-Michel </a:t>
          </a:r>
          <a:r>
            <a:rPr lang="en-GB" dirty="0" err="1"/>
            <a:t>Schönberg</a:t>
          </a:r>
          <a:r>
            <a:rPr lang="en-US" dirty="0"/>
            <a:t> </a:t>
          </a:r>
          <a:r>
            <a:rPr lang="en-GB" dirty="0"/>
            <a:t>Les Misérables</a:t>
          </a:r>
        </a:p>
        <a:p>
          <a:r>
            <a:rPr lang="en-GB" dirty="0"/>
            <a:t>Miss Saigon </a:t>
          </a:r>
          <a:endParaRPr lang="en-US" dirty="0"/>
        </a:p>
      </dgm:t>
    </dgm:pt>
    <dgm:pt modelId="{EA732AD1-3882-441A-BACB-9006BFEBA0D6}" type="parTrans" cxnId="{18E1EB30-16C6-4E4F-81BD-55887A6F7741}">
      <dgm:prSet/>
      <dgm:spPr/>
      <dgm:t>
        <a:bodyPr/>
        <a:lstStyle/>
        <a:p>
          <a:endParaRPr lang="en-US"/>
        </a:p>
      </dgm:t>
    </dgm:pt>
    <dgm:pt modelId="{E7DE4433-ED3E-4886-913C-89A95538814A}" type="sibTrans" cxnId="{18E1EB30-16C6-4E4F-81BD-55887A6F7741}">
      <dgm:prSet/>
      <dgm:spPr/>
      <dgm:t>
        <a:bodyPr/>
        <a:lstStyle/>
        <a:p>
          <a:endParaRPr lang="en-US"/>
        </a:p>
      </dgm:t>
    </dgm:pt>
    <dgm:pt modelId="{D73F2B42-5730-3A4C-80BE-171228C13591}" type="pres">
      <dgm:prSet presAssocID="{4D57839C-FCA8-408C-9E0D-20E20FD3776F}" presName="diagram" presStyleCnt="0">
        <dgm:presLayoutVars>
          <dgm:dir/>
          <dgm:resizeHandles val="exact"/>
        </dgm:presLayoutVars>
      </dgm:prSet>
      <dgm:spPr/>
      <dgm:t>
        <a:bodyPr/>
        <a:lstStyle/>
        <a:p>
          <a:endParaRPr lang="en-US"/>
        </a:p>
      </dgm:t>
    </dgm:pt>
    <dgm:pt modelId="{AC022C60-DD60-E74F-85A8-548C9A58ABBB}" type="pres">
      <dgm:prSet presAssocID="{46A685E7-61E3-4B8D-AEA7-16E603ED1DED}" presName="node" presStyleLbl="node1" presStyleIdx="0" presStyleCnt="6">
        <dgm:presLayoutVars>
          <dgm:bulletEnabled val="1"/>
        </dgm:presLayoutVars>
      </dgm:prSet>
      <dgm:spPr/>
      <dgm:t>
        <a:bodyPr/>
        <a:lstStyle/>
        <a:p>
          <a:endParaRPr lang="en-US"/>
        </a:p>
      </dgm:t>
    </dgm:pt>
    <dgm:pt modelId="{70C1A37A-DDD7-A240-9A52-291083753C7D}" type="pres">
      <dgm:prSet presAssocID="{1E0583F2-1BA2-4A14-BC97-E65BDCCB9CB6}" presName="sibTrans" presStyleCnt="0"/>
      <dgm:spPr/>
    </dgm:pt>
    <dgm:pt modelId="{1DB8B6B9-9625-8642-8F52-1A371F7F1821}" type="pres">
      <dgm:prSet presAssocID="{C6292CD1-C9FD-443A-AFD8-E09BE6121733}" presName="node" presStyleLbl="node1" presStyleIdx="1" presStyleCnt="6">
        <dgm:presLayoutVars>
          <dgm:bulletEnabled val="1"/>
        </dgm:presLayoutVars>
      </dgm:prSet>
      <dgm:spPr/>
      <dgm:t>
        <a:bodyPr/>
        <a:lstStyle/>
        <a:p>
          <a:endParaRPr lang="en-US"/>
        </a:p>
      </dgm:t>
    </dgm:pt>
    <dgm:pt modelId="{A7A75135-E45E-184C-AFDD-2D866D644A7E}" type="pres">
      <dgm:prSet presAssocID="{26184596-D30F-4289-98B9-DE06144547E9}" presName="sibTrans" presStyleCnt="0"/>
      <dgm:spPr/>
    </dgm:pt>
    <dgm:pt modelId="{04DB3CD2-0482-EC4E-B6B2-7CEB8B7D41A8}" type="pres">
      <dgm:prSet presAssocID="{2E4FA2E3-A028-4407-96A7-6B205543E923}" presName="node" presStyleLbl="node1" presStyleIdx="2" presStyleCnt="6">
        <dgm:presLayoutVars>
          <dgm:bulletEnabled val="1"/>
        </dgm:presLayoutVars>
      </dgm:prSet>
      <dgm:spPr/>
      <dgm:t>
        <a:bodyPr/>
        <a:lstStyle/>
        <a:p>
          <a:endParaRPr lang="en-US"/>
        </a:p>
      </dgm:t>
    </dgm:pt>
    <dgm:pt modelId="{16A69C2A-CD22-A845-9897-29CD1E302AE6}" type="pres">
      <dgm:prSet presAssocID="{856EF8EE-A1F5-41AC-82A6-48F5521414D2}" presName="sibTrans" presStyleCnt="0"/>
      <dgm:spPr/>
    </dgm:pt>
    <dgm:pt modelId="{C51FB808-552B-7041-9D2C-0D1F2FF80457}" type="pres">
      <dgm:prSet presAssocID="{CB2CB6DD-9676-435A-AC0C-DFA1B39B28FD}" presName="node" presStyleLbl="node1" presStyleIdx="3" presStyleCnt="6">
        <dgm:presLayoutVars>
          <dgm:bulletEnabled val="1"/>
        </dgm:presLayoutVars>
      </dgm:prSet>
      <dgm:spPr/>
      <dgm:t>
        <a:bodyPr/>
        <a:lstStyle/>
        <a:p>
          <a:endParaRPr lang="en-US"/>
        </a:p>
      </dgm:t>
    </dgm:pt>
    <dgm:pt modelId="{90CE9D85-290B-384D-9DF4-F9BF2DFD1D9F}" type="pres">
      <dgm:prSet presAssocID="{033AF49B-A87E-4360-83CC-79332D8ADE88}" presName="sibTrans" presStyleCnt="0"/>
      <dgm:spPr/>
    </dgm:pt>
    <dgm:pt modelId="{0245FB5C-C0B0-0047-BB1C-3E177195B835}" type="pres">
      <dgm:prSet presAssocID="{045FB246-E259-4AE4-B872-14786DF26E33}" presName="node" presStyleLbl="node1" presStyleIdx="4" presStyleCnt="6">
        <dgm:presLayoutVars>
          <dgm:bulletEnabled val="1"/>
        </dgm:presLayoutVars>
      </dgm:prSet>
      <dgm:spPr/>
      <dgm:t>
        <a:bodyPr/>
        <a:lstStyle/>
        <a:p>
          <a:endParaRPr lang="en-US"/>
        </a:p>
      </dgm:t>
    </dgm:pt>
    <dgm:pt modelId="{6A4AA68F-9476-8E48-8705-F7E800BD985F}" type="pres">
      <dgm:prSet presAssocID="{0810206B-A1D7-4D01-9F5C-661D7E1758DF}" presName="sibTrans" presStyleCnt="0"/>
      <dgm:spPr/>
    </dgm:pt>
    <dgm:pt modelId="{00C35FCC-72C7-8A42-9B2E-D92A268B5F6A}" type="pres">
      <dgm:prSet presAssocID="{EF7C07B0-DED1-4827-805C-9212044CAAA0}" presName="node" presStyleLbl="node1" presStyleIdx="5" presStyleCnt="6">
        <dgm:presLayoutVars>
          <dgm:bulletEnabled val="1"/>
        </dgm:presLayoutVars>
      </dgm:prSet>
      <dgm:spPr/>
      <dgm:t>
        <a:bodyPr/>
        <a:lstStyle/>
        <a:p>
          <a:endParaRPr lang="en-US"/>
        </a:p>
      </dgm:t>
    </dgm:pt>
  </dgm:ptLst>
  <dgm:cxnLst>
    <dgm:cxn modelId="{62EA2695-E6CD-4E01-A600-912677ADD31E}" srcId="{4D57839C-FCA8-408C-9E0D-20E20FD3776F}" destId="{46A685E7-61E3-4B8D-AEA7-16E603ED1DED}" srcOrd="0" destOrd="0" parTransId="{E12B1D69-4394-4DB2-B558-951DCE701D60}" sibTransId="{1E0583F2-1BA2-4A14-BC97-E65BDCCB9CB6}"/>
    <dgm:cxn modelId="{12D36E32-DEA0-F049-955F-90E0D3CE0434}" type="presOf" srcId="{EF7C07B0-DED1-4827-805C-9212044CAAA0}" destId="{00C35FCC-72C7-8A42-9B2E-D92A268B5F6A}" srcOrd="0" destOrd="0" presId="urn:microsoft.com/office/officeart/2005/8/layout/default"/>
    <dgm:cxn modelId="{BD711484-9227-4014-A22B-9F2294E0638B}" srcId="{4D57839C-FCA8-408C-9E0D-20E20FD3776F}" destId="{CB2CB6DD-9676-435A-AC0C-DFA1B39B28FD}" srcOrd="3" destOrd="0" parTransId="{0255FDEA-D57C-49F6-85E4-F66B000713B5}" sibTransId="{033AF49B-A87E-4360-83CC-79332D8ADE88}"/>
    <dgm:cxn modelId="{BDA968AB-2A15-4C66-8DA5-E717C2E0204F}" srcId="{4D57839C-FCA8-408C-9E0D-20E20FD3776F}" destId="{045FB246-E259-4AE4-B872-14786DF26E33}" srcOrd="4" destOrd="0" parTransId="{FA60D41E-C8BD-459A-BF3C-89AB848C5879}" sibTransId="{0810206B-A1D7-4D01-9F5C-661D7E1758DF}"/>
    <dgm:cxn modelId="{20E77DC2-3667-2442-9B3B-0CB55BBBAE04}" type="presOf" srcId="{4D57839C-FCA8-408C-9E0D-20E20FD3776F}" destId="{D73F2B42-5730-3A4C-80BE-171228C13591}" srcOrd="0" destOrd="0" presId="urn:microsoft.com/office/officeart/2005/8/layout/default"/>
    <dgm:cxn modelId="{B6B85EF1-A08A-6F48-AAC2-297731E0780A}" type="presOf" srcId="{045FB246-E259-4AE4-B872-14786DF26E33}" destId="{0245FB5C-C0B0-0047-BB1C-3E177195B835}" srcOrd="0" destOrd="0" presId="urn:microsoft.com/office/officeart/2005/8/layout/default"/>
    <dgm:cxn modelId="{8C4553CC-6FBB-44FC-802F-AA08B8EE3B1C}" srcId="{4D57839C-FCA8-408C-9E0D-20E20FD3776F}" destId="{C6292CD1-C9FD-443A-AFD8-E09BE6121733}" srcOrd="1" destOrd="0" parTransId="{C8E22E58-0519-4068-AD7D-8BF828BDDEC1}" sibTransId="{26184596-D30F-4289-98B9-DE06144547E9}"/>
    <dgm:cxn modelId="{F388137E-98B2-E54F-B322-100EB09726CA}" type="presOf" srcId="{2E4FA2E3-A028-4407-96A7-6B205543E923}" destId="{04DB3CD2-0482-EC4E-B6B2-7CEB8B7D41A8}" srcOrd="0" destOrd="0" presId="urn:microsoft.com/office/officeart/2005/8/layout/default"/>
    <dgm:cxn modelId="{EC8717E8-D73A-6F44-8DAB-2A3E55B84EE5}" type="presOf" srcId="{CB2CB6DD-9676-435A-AC0C-DFA1B39B28FD}" destId="{C51FB808-552B-7041-9D2C-0D1F2FF80457}" srcOrd="0" destOrd="0" presId="urn:microsoft.com/office/officeart/2005/8/layout/default"/>
    <dgm:cxn modelId="{18E1EB30-16C6-4E4F-81BD-55887A6F7741}" srcId="{4D57839C-FCA8-408C-9E0D-20E20FD3776F}" destId="{EF7C07B0-DED1-4827-805C-9212044CAAA0}" srcOrd="5" destOrd="0" parTransId="{EA732AD1-3882-441A-BACB-9006BFEBA0D6}" sibTransId="{E7DE4433-ED3E-4886-913C-89A95538814A}"/>
    <dgm:cxn modelId="{1DCB987C-5F89-6549-BE7B-EECF8C51F4D8}" type="presOf" srcId="{46A685E7-61E3-4B8D-AEA7-16E603ED1DED}" destId="{AC022C60-DD60-E74F-85A8-548C9A58ABBB}" srcOrd="0" destOrd="0" presId="urn:microsoft.com/office/officeart/2005/8/layout/default"/>
    <dgm:cxn modelId="{D935553C-DB7C-9940-AEA0-F15CE2047434}" type="presOf" srcId="{C6292CD1-C9FD-443A-AFD8-E09BE6121733}" destId="{1DB8B6B9-9625-8642-8F52-1A371F7F1821}" srcOrd="0" destOrd="0" presId="urn:microsoft.com/office/officeart/2005/8/layout/default"/>
    <dgm:cxn modelId="{DCBBF27B-632B-4555-BA9D-D91BFEE321D6}" srcId="{4D57839C-FCA8-408C-9E0D-20E20FD3776F}" destId="{2E4FA2E3-A028-4407-96A7-6B205543E923}" srcOrd="2" destOrd="0" parTransId="{43F8D9C9-825A-446D-A875-B18B72CC170F}" sibTransId="{856EF8EE-A1F5-41AC-82A6-48F5521414D2}"/>
    <dgm:cxn modelId="{3D1C040C-E286-D043-8571-4DDF8F31424B}" type="presParOf" srcId="{D73F2B42-5730-3A4C-80BE-171228C13591}" destId="{AC022C60-DD60-E74F-85A8-548C9A58ABBB}" srcOrd="0" destOrd="0" presId="urn:microsoft.com/office/officeart/2005/8/layout/default"/>
    <dgm:cxn modelId="{758046C8-5F8D-5C4D-B771-226D1A2FEEF2}" type="presParOf" srcId="{D73F2B42-5730-3A4C-80BE-171228C13591}" destId="{70C1A37A-DDD7-A240-9A52-291083753C7D}" srcOrd="1" destOrd="0" presId="urn:microsoft.com/office/officeart/2005/8/layout/default"/>
    <dgm:cxn modelId="{B38AF73E-E8BA-9A4A-82F1-A29A6081F536}" type="presParOf" srcId="{D73F2B42-5730-3A4C-80BE-171228C13591}" destId="{1DB8B6B9-9625-8642-8F52-1A371F7F1821}" srcOrd="2" destOrd="0" presId="urn:microsoft.com/office/officeart/2005/8/layout/default"/>
    <dgm:cxn modelId="{A9B8158F-F554-BC46-A348-327F409857CC}" type="presParOf" srcId="{D73F2B42-5730-3A4C-80BE-171228C13591}" destId="{A7A75135-E45E-184C-AFDD-2D866D644A7E}" srcOrd="3" destOrd="0" presId="urn:microsoft.com/office/officeart/2005/8/layout/default"/>
    <dgm:cxn modelId="{125CFFF9-4F89-1149-AFFF-79956C7318E8}" type="presParOf" srcId="{D73F2B42-5730-3A4C-80BE-171228C13591}" destId="{04DB3CD2-0482-EC4E-B6B2-7CEB8B7D41A8}" srcOrd="4" destOrd="0" presId="urn:microsoft.com/office/officeart/2005/8/layout/default"/>
    <dgm:cxn modelId="{F23D1EE6-547C-F04A-9D85-FB86079074BA}" type="presParOf" srcId="{D73F2B42-5730-3A4C-80BE-171228C13591}" destId="{16A69C2A-CD22-A845-9897-29CD1E302AE6}" srcOrd="5" destOrd="0" presId="urn:microsoft.com/office/officeart/2005/8/layout/default"/>
    <dgm:cxn modelId="{85F8F5B0-0E44-7C46-AA28-7871E8B96444}" type="presParOf" srcId="{D73F2B42-5730-3A4C-80BE-171228C13591}" destId="{C51FB808-552B-7041-9D2C-0D1F2FF80457}" srcOrd="6" destOrd="0" presId="urn:microsoft.com/office/officeart/2005/8/layout/default"/>
    <dgm:cxn modelId="{AC7FB3EB-9510-8141-87EB-FB7C56CEEA2C}" type="presParOf" srcId="{D73F2B42-5730-3A4C-80BE-171228C13591}" destId="{90CE9D85-290B-384D-9DF4-F9BF2DFD1D9F}" srcOrd="7" destOrd="0" presId="urn:microsoft.com/office/officeart/2005/8/layout/default"/>
    <dgm:cxn modelId="{F7DDE193-2020-3F40-8809-B849A566BF50}" type="presParOf" srcId="{D73F2B42-5730-3A4C-80BE-171228C13591}" destId="{0245FB5C-C0B0-0047-BB1C-3E177195B835}" srcOrd="8" destOrd="0" presId="urn:microsoft.com/office/officeart/2005/8/layout/default"/>
    <dgm:cxn modelId="{54208475-DD15-1B48-B12C-3CFBD53F0328}" type="presParOf" srcId="{D73F2B42-5730-3A4C-80BE-171228C13591}" destId="{6A4AA68F-9476-8E48-8705-F7E800BD985F}" srcOrd="9" destOrd="0" presId="urn:microsoft.com/office/officeart/2005/8/layout/default"/>
    <dgm:cxn modelId="{8B2FE811-80F3-044C-9467-EC5B3CB9FC35}" type="presParOf" srcId="{D73F2B42-5730-3A4C-80BE-171228C13591}" destId="{00C35FCC-72C7-8A42-9B2E-D92A268B5F6A}"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144E8C5-D920-47B3-99E7-75016674B128}"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ED8852F4-7A7A-4936-965E-9716E04D66AC}">
      <dgm:prSet/>
      <dgm:spPr/>
      <dgm:t>
        <a:bodyPr/>
        <a:lstStyle/>
        <a:p>
          <a:pPr>
            <a:lnSpc>
              <a:spcPct val="100000"/>
            </a:lnSpc>
            <a:defRPr cap="all"/>
          </a:pPr>
          <a:r>
            <a:rPr lang="en-US"/>
            <a:t>Tenor Saxophone </a:t>
          </a:r>
        </a:p>
      </dgm:t>
    </dgm:pt>
    <dgm:pt modelId="{17A01346-2A2D-4C72-A20A-1ED9D6D5BAA6}" type="parTrans" cxnId="{9F80A3E1-D6F6-4086-88E8-0269E7203AB7}">
      <dgm:prSet/>
      <dgm:spPr/>
      <dgm:t>
        <a:bodyPr/>
        <a:lstStyle/>
        <a:p>
          <a:endParaRPr lang="en-US"/>
        </a:p>
      </dgm:t>
    </dgm:pt>
    <dgm:pt modelId="{C45518FF-6888-4213-B2F6-7280999AA89B}" type="sibTrans" cxnId="{9F80A3E1-D6F6-4086-88E8-0269E7203AB7}">
      <dgm:prSet/>
      <dgm:spPr/>
      <dgm:t>
        <a:bodyPr/>
        <a:lstStyle/>
        <a:p>
          <a:endParaRPr lang="en-US"/>
        </a:p>
      </dgm:t>
    </dgm:pt>
    <dgm:pt modelId="{2C8194E8-E9F2-46A6-9C66-BC52C6DF7D9C}">
      <dgm:prSet/>
      <dgm:spPr/>
      <dgm:t>
        <a:bodyPr/>
        <a:lstStyle/>
        <a:p>
          <a:pPr>
            <a:lnSpc>
              <a:spcPct val="100000"/>
            </a:lnSpc>
            <a:defRPr cap="all"/>
          </a:pPr>
          <a:r>
            <a:rPr lang="en-US"/>
            <a:t>B</a:t>
          </a:r>
        </a:p>
      </dgm:t>
    </dgm:pt>
    <dgm:pt modelId="{6B3183D7-68EA-4799-BCC9-6E3227EAE326}" type="parTrans" cxnId="{BAC5E922-2095-4D37-9DB0-69967400C96B}">
      <dgm:prSet/>
      <dgm:spPr/>
      <dgm:t>
        <a:bodyPr/>
        <a:lstStyle/>
        <a:p>
          <a:endParaRPr lang="en-US"/>
        </a:p>
      </dgm:t>
    </dgm:pt>
    <dgm:pt modelId="{80D7CAAF-B856-4A4F-85D7-5B27A62D4214}" type="sibTrans" cxnId="{BAC5E922-2095-4D37-9DB0-69967400C96B}">
      <dgm:prSet/>
      <dgm:spPr/>
      <dgm:t>
        <a:bodyPr/>
        <a:lstStyle/>
        <a:p>
          <a:endParaRPr lang="en-US"/>
        </a:p>
      </dgm:t>
    </dgm:pt>
    <dgm:pt modelId="{207CD398-0758-4FFC-B501-D220A4F72144}">
      <dgm:prSet/>
      <dgm:spPr/>
      <dgm:t>
        <a:bodyPr/>
        <a:lstStyle/>
        <a:p>
          <a:pPr>
            <a:lnSpc>
              <a:spcPct val="100000"/>
            </a:lnSpc>
            <a:defRPr cap="all"/>
          </a:pPr>
          <a:r>
            <a:rPr lang="en-US"/>
            <a:t>Trumpets and Trombones </a:t>
          </a:r>
        </a:p>
      </dgm:t>
    </dgm:pt>
    <dgm:pt modelId="{CB715F41-98BF-4441-AC56-75DF4CDE9953}" type="parTrans" cxnId="{CACDE083-158D-436C-B2E4-8520CAA3C710}">
      <dgm:prSet/>
      <dgm:spPr/>
      <dgm:t>
        <a:bodyPr/>
        <a:lstStyle/>
        <a:p>
          <a:endParaRPr lang="en-US"/>
        </a:p>
      </dgm:t>
    </dgm:pt>
    <dgm:pt modelId="{3B38CAE0-9AE7-413F-964C-D986A2DD13DE}" type="sibTrans" cxnId="{CACDE083-158D-436C-B2E4-8520CAA3C710}">
      <dgm:prSet/>
      <dgm:spPr/>
      <dgm:t>
        <a:bodyPr/>
        <a:lstStyle/>
        <a:p>
          <a:endParaRPr lang="en-US"/>
        </a:p>
      </dgm:t>
    </dgm:pt>
    <dgm:pt modelId="{5CF5D33D-8764-4635-A2AA-0266E4D9D014}" type="pres">
      <dgm:prSet presAssocID="{B144E8C5-D920-47B3-99E7-75016674B128}" presName="root" presStyleCnt="0">
        <dgm:presLayoutVars>
          <dgm:dir/>
          <dgm:resizeHandles val="exact"/>
        </dgm:presLayoutVars>
      </dgm:prSet>
      <dgm:spPr/>
      <dgm:t>
        <a:bodyPr/>
        <a:lstStyle/>
        <a:p>
          <a:endParaRPr lang="en-US"/>
        </a:p>
      </dgm:t>
    </dgm:pt>
    <dgm:pt modelId="{E1C1CC37-8952-4FF9-AFD1-611C536C68BE}" type="pres">
      <dgm:prSet presAssocID="{ED8852F4-7A7A-4936-965E-9716E04D66AC}" presName="compNode" presStyleCnt="0"/>
      <dgm:spPr/>
    </dgm:pt>
    <dgm:pt modelId="{2F9DB23F-6F9E-4E71-B4EE-791D7BFF0469}" type="pres">
      <dgm:prSet presAssocID="{ED8852F4-7A7A-4936-965E-9716E04D66AC}" presName="iconBgRect" presStyleLbl="bgShp" presStyleIdx="0" presStyleCnt="3"/>
      <dgm:spPr>
        <a:prstGeom prst="round2DiagRect">
          <a:avLst>
            <a:gd name="adj1" fmla="val 29727"/>
            <a:gd name="adj2" fmla="val 0"/>
          </a:avLst>
        </a:prstGeom>
      </dgm:spPr>
    </dgm:pt>
    <dgm:pt modelId="{229643D7-5502-4AF0-8D16-0115035881F5}" type="pres">
      <dgm:prSet presAssocID="{ED8852F4-7A7A-4936-965E-9716E04D66AC}" presName="iconRect" presStyleLbl="node1" presStyleIdx="0" presStyleCnt="3"/>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Saxophone"/>
        </a:ext>
      </dgm:extLst>
    </dgm:pt>
    <dgm:pt modelId="{4BB05D9C-6E49-44DC-A37E-D038B0F85555}" type="pres">
      <dgm:prSet presAssocID="{ED8852F4-7A7A-4936-965E-9716E04D66AC}" presName="spaceRect" presStyleCnt="0"/>
      <dgm:spPr/>
    </dgm:pt>
    <dgm:pt modelId="{7D4722E5-9307-4B4F-8105-070B85DB471A}" type="pres">
      <dgm:prSet presAssocID="{ED8852F4-7A7A-4936-965E-9716E04D66AC}" presName="textRect" presStyleLbl="revTx" presStyleIdx="0" presStyleCnt="3">
        <dgm:presLayoutVars>
          <dgm:chMax val="1"/>
          <dgm:chPref val="1"/>
        </dgm:presLayoutVars>
      </dgm:prSet>
      <dgm:spPr/>
      <dgm:t>
        <a:bodyPr/>
        <a:lstStyle/>
        <a:p>
          <a:endParaRPr lang="en-US"/>
        </a:p>
      </dgm:t>
    </dgm:pt>
    <dgm:pt modelId="{00969043-263A-46D8-946D-3AB254B645A3}" type="pres">
      <dgm:prSet presAssocID="{C45518FF-6888-4213-B2F6-7280999AA89B}" presName="sibTrans" presStyleCnt="0"/>
      <dgm:spPr/>
    </dgm:pt>
    <dgm:pt modelId="{8A247AE0-391E-49A4-8389-5FC4C368EF4A}" type="pres">
      <dgm:prSet presAssocID="{2C8194E8-E9F2-46A6-9C66-BC52C6DF7D9C}" presName="compNode" presStyleCnt="0"/>
      <dgm:spPr/>
    </dgm:pt>
    <dgm:pt modelId="{5B63435F-127A-4085-9F57-EE22A79A01E8}" type="pres">
      <dgm:prSet presAssocID="{2C8194E8-E9F2-46A6-9C66-BC52C6DF7D9C}" presName="iconBgRect" presStyleLbl="bgShp" presStyleIdx="1" presStyleCnt="3"/>
      <dgm:spPr>
        <a:prstGeom prst="round2DiagRect">
          <a:avLst>
            <a:gd name="adj1" fmla="val 29727"/>
            <a:gd name="adj2" fmla="val 0"/>
          </a:avLst>
        </a:prstGeom>
      </dgm:spPr>
    </dgm:pt>
    <dgm:pt modelId="{DFB5D580-9BCE-40BD-B3A3-F8DECAE8C40A}" type="pres">
      <dgm:prSet presAssocID="{2C8194E8-E9F2-46A6-9C66-BC52C6DF7D9C}" presName="iconRect" presStyleLbl="node1" presStyleIdx="1" presStyleCnt="3"/>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Checkmark"/>
        </a:ext>
      </dgm:extLst>
    </dgm:pt>
    <dgm:pt modelId="{457F23B9-BE41-4F02-9D3D-C33B9BBC8FED}" type="pres">
      <dgm:prSet presAssocID="{2C8194E8-E9F2-46A6-9C66-BC52C6DF7D9C}" presName="spaceRect" presStyleCnt="0"/>
      <dgm:spPr/>
    </dgm:pt>
    <dgm:pt modelId="{5E0E0FB9-7A70-4D30-9B17-F27E0BC08FA9}" type="pres">
      <dgm:prSet presAssocID="{2C8194E8-E9F2-46A6-9C66-BC52C6DF7D9C}" presName="textRect" presStyleLbl="revTx" presStyleIdx="1" presStyleCnt="3">
        <dgm:presLayoutVars>
          <dgm:chMax val="1"/>
          <dgm:chPref val="1"/>
        </dgm:presLayoutVars>
      </dgm:prSet>
      <dgm:spPr/>
      <dgm:t>
        <a:bodyPr/>
        <a:lstStyle/>
        <a:p>
          <a:endParaRPr lang="en-US"/>
        </a:p>
      </dgm:t>
    </dgm:pt>
    <dgm:pt modelId="{7AF89C36-4BC9-4D94-BAAA-B5B4DA063CED}" type="pres">
      <dgm:prSet presAssocID="{80D7CAAF-B856-4A4F-85D7-5B27A62D4214}" presName="sibTrans" presStyleCnt="0"/>
      <dgm:spPr/>
    </dgm:pt>
    <dgm:pt modelId="{5236D59A-5415-4F70-B2B1-758A18D77C9C}" type="pres">
      <dgm:prSet presAssocID="{207CD398-0758-4FFC-B501-D220A4F72144}" presName="compNode" presStyleCnt="0"/>
      <dgm:spPr/>
    </dgm:pt>
    <dgm:pt modelId="{97A6902C-A33A-4683-9B6C-EDC0BB7B4983}" type="pres">
      <dgm:prSet presAssocID="{207CD398-0758-4FFC-B501-D220A4F72144}" presName="iconBgRect" presStyleLbl="bgShp" presStyleIdx="2" presStyleCnt="3"/>
      <dgm:spPr>
        <a:prstGeom prst="round2DiagRect">
          <a:avLst>
            <a:gd name="adj1" fmla="val 29727"/>
            <a:gd name="adj2" fmla="val 0"/>
          </a:avLst>
        </a:prstGeom>
      </dgm:spPr>
    </dgm:pt>
    <dgm:pt modelId="{38AC1555-C514-498F-BFF4-05273A0DCBF6}" type="pres">
      <dgm:prSet presAssocID="{207CD398-0758-4FFC-B501-D220A4F72144}" presName="iconRect" presStyleLbl="node1" presStyleIdx="2" presStyleCnt="3"/>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Trumpet"/>
        </a:ext>
      </dgm:extLst>
    </dgm:pt>
    <dgm:pt modelId="{42E4522C-5C9F-4A99-9A92-3EA4E843616A}" type="pres">
      <dgm:prSet presAssocID="{207CD398-0758-4FFC-B501-D220A4F72144}" presName="spaceRect" presStyleCnt="0"/>
      <dgm:spPr/>
    </dgm:pt>
    <dgm:pt modelId="{06F57A47-9590-4845-97BB-61A760F6B2F1}" type="pres">
      <dgm:prSet presAssocID="{207CD398-0758-4FFC-B501-D220A4F72144}" presName="textRect" presStyleLbl="revTx" presStyleIdx="2" presStyleCnt="3">
        <dgm:presLayoutVars>
          <dgm:chMax val="1"/>
          <dgm:chPref val="1"/>
        </dgm:presLayoutVars>
      </dgm:prSet>
      <dgm:spPr/>
      <dgm:t>
        <a:bodyPr/>
        <a:lstStyle/>
        <a:p>
          <a:endParaRPr lang="en-US"/>
        </a:p>
      </dgm:t>
    </dgm:pt>
  </dgm:ptLst>
  <dgm:cxnLst>
    <dgm:cxn modelId="{9843FB79-BF8C-0642-8B7C-17C1BE04CC8D}" type="presOf" srcId="{2C8194E8-E9F2-46A6-9C66-BC52C6DF7D9C}" destId="{5E0E0FB9-7A70-4D30-9B17-F27E0BC08FA9}" srcOrd="0" destOrd="0" presId="urn:microsoft.com/office/officeart/2018/5/layout/IconLeafLabelList"/>
    <dgm:cxn modelId="{CACDE083-158D-436C-B2E4-8520CAA3C710}" srcId="{B144E8C5-D920-47B3-99E7-75016674B128}" destId="{207CD398-0758-4FFC-B501-D220A4F72144}" srcOrd="2" destOrd="0" parTransId="{CB715F41-98BF-4441-AC56-75DF4CDE9953}" sibTransId="{3B38CAE0-9AE7-413F-964C-D986A2DD13DE}"/>
    <dgm:cxn modelId="{53142FFE-97A0-C34F-A970-24F44EAAFB9D}" type="presOf" srcId="{207CD398-0758-4FFC-B501-D220A4F72144}" destId="{06F57A47-9590-4845-97BB-61A760F6B2F1}" srcOrd="0" destOrd="0" presId="urn:microsoft.com/office/officeart/2018/5/layout/IconLeafLabelList"/>
    <dgm:cxn modelId="{87DD5DE9-6D8A-9647-B5EB-0B03EA20EDCC}" type="presOf" srcId="{ED8852F4-7A7A-4936-965E-9716E04D66AC}" destId="{7D4722E5-9307-4B4F-8105-070B85DB471A}" srcOrd="0" destOrd="0" presId="urn:microsoft.com/office/officeart/2018/5/layout/IconLeafLabelList"/>
    <dgm:cxn modelId="{1DF8A039-8324-4F44-A640-87E372F4B0DE}" type="presOf" srcId="{B144E8C5-D920-47B3-99E7-75016674B128}" destId="{5CF5D33D-8764-4635-A2AA-0266E4D9D014}" srcOrd="0" destOrd="0" presId="urn:microsoft.com/office/officeart/2018/5/layout/IconLeafLabelList"/>
    <dgm:cxn modelId="{BAC5E922-2095-4D37-9DB0-69967400C96B}" srcId="{B144E8C5-D920-47B3-99E7-75016674B128}" destId="{2C8194E8-E9F2-46A6-9C66-BC52C6DF7D9C}" srcOrd="1" destOrd="0" parTransId="{6B3183D7-68EA-4799-BCC9-6E3227EAE326}" sibTransId="{80D7CAAF-B856-4A4F-85D7-5B27A62D4214}"/>
    <dgm:cxn modelId="{9F80A3E1-D6F6-4086-88E8-0269E7203AB7}" srcId="{B144E8C5-D920-47B3-99E7-75016674B128}" destId="{ED8852F4-7A7A-4936-965E-9716E04D66AC}" srcOrd="0" destOrd="0" parTransId="{17A01346-2A2D-4C72-A20A-1ED9D6D5BAA6}" sibTransId="{C45518FF-6888-4213-B2F6-7280999AA89B}"/>
    <dgm:cxn modelId="{5940B665-DD5C-2C49-BF90-6CB6A18F88AE}" type="presParOf" srcId="{5CF5D33D-8764-4635-A2AA-0266E4D9D014}" destId="{E1C1CC37-8952-4FF9-AFD1-611C536C68BE}" srcOrd="0" destOrd="0" presId="urn:microsoft.com/office/officeart/2018/5/layout/IconLeafLabelList"/>
    <dgm:cxn modelId="{ED97F63A-24FE-1940-9EA6-499B0399B6CA}" type="presParOf" srcId="{E1C1CC37-8952-4FF9-AFD1-611C536C68BE}" destId="{2F9DB23F-6F9E-4E71-B4EE-791D7BFF0469}" srcOrd="0" destOrd="0" presId="urn:microsoft.com/office/officeart/2018/5/layout/IconLeafLabelList"/>
    <dgm:cxn modelId="{DFBBB4ED-351F-E141-AF7F-35468570B956}" type="presParOf" srcId="{E1C1CC37-8952-4FF9-AFD1-611C536C68BE}" destId="{229643D7-5502-4AF0-8D16-0115035881F5}" srcOrd="1" destOrd="0" presId="urn:microsoft.com/office/officeart/2018/5/layout/IconLeafLabelList"/>
    <dgm:cxn modelId="{07AF1E84-DE34-8F45-A9D2-C70E54A781AB}" type="presParOf" srcId="{E1C1CC37-8952-4FF9-AFD1-611C536C68BE}" destId="{4BB05D9C-6E49-44DC-A37E-D038B0F85555}" srcOrd="2" destOrd="0" presId="urn:microsoft.com/office/officeart/2018/5/layout/IconLeafLabelList"/>
    <dgm:cxn modelId="{ECE5792E-4541-A246-B49D-AE7DBE732677}" type="presParOf" srcId="{E1C1CC37-8952-4FF9-AFD1-611C536C68BE}" destId="{7D4722E5-9307-4B4F-8105-070B85DB471A}" srcOrd="3" destOrd="0" presId="urn:microsoft.com/office/officeart/2018/5/layout/IconLeafLabelList"/>
    <dgm:cxn modelId="{1C393437-B9DA-0240-B283-3E2B750ADE84}" type="presParOf" srcId="{5CF5D33D-8764-4635-A2AA-0266E4D9D014}" destId="{00969043-263A-46D8-946D-3AB254B645A3}" srcOrd="1" destOrd="0" presId="urn:microsoft.com/office/officeart/2018/5/layout/IconLeafLabelList"/>
    <dgm:cxn modelId="{AD896764-B30A-2248-9C91-C222422BA8FA}" type="presParOf" srcId="{5CF5D33D-8764-4635-A2AA-0266E4D9D014}" destId="{8A247AE0-391E-49A4-8389-5FC4C368EF4A}" srcOrd="2" destOrd="0" presId="urn:microsoft.com/office/officeart/2018/5/layout/IconLeafLabelList"/>
    <dgm:cxn modelId="{14FA8F76-8777-6E41-B73C-7B1F899FDDB3}" type="presParOf" srcId="{8A247AE0-391E-49A4-8389-5FC4C368EF4A}" destId="{5B63435F-127A-4085-9F57-EE22A79A01E8}" srcOrd="0" destOrd="0" presId="urn:microsoft.com/office/officeart/2018/5/layout/IconLeafLabelList"/>
    <dgm:cxn modelId="{C9997EA0-A47A-B448-B0EF-13A7D66DA8E6}" type="presParOf" srcId="{8A247AE0-391E-49A4-8389-5FC4C368EF4A}" destId="{DFB5D580-9BCE-40BD-B3A3-F8DECAE8C40A}" srcOrd="1" destOrd="0" presId="urn:microsoft.com/office/officeart/2018/5/layout/IconLeafLabelList"/>
    <dgm:cxn modelId="{1E1C7DCA-A051-5F42-8E66-61C6F2CC07F7}" type="presParOf" srcId="{8A247AE0-391E-49A4-8389-5FC4C368EF4A}" destId="{457F23B9-BE41-4F02-9D3D-C33B9BBC8FED}" srcOrd="2" destOrd="0" presId="urn:microsoft.com/office/officeart/2018/5/layout/IconLeafLabelList"/>
    <dgm:cxn modelId="{5515C798-0582-4649-9748-4849A93FDAF0}" type="presParOf" srcId="{8A247AE0-391E-49A4-8389-5FC4C368EF4A}" destId="{5E0E0FB9-7A70-4D30-9B17-F27E0BC08FA9}" srcOrd="3" destOrd="0" presId="urn:microsoft.com/office/officeart/2018/5/layout/IconLeafLabelList"/>
    <dgm:cxn modelId="{053C4DDF-1B2F-7444-A2FE-439A3C75A5C5}" type="presParOf" srcId="{5CF5D33D-8764-4635-A2AA-0266E4D9D014}" destId="{7AF89C36-4BC9-4D94-BAAA-B5B4DA063CED}" srcOrd="3" destOrd="0" presId="urn:microsoft.com/office/officeart/2018/5/layout/IconLeafLabelList"/>
    <dgm:cxn modelId="{1A9317B9-D5C1-2148-82F6-8E421CBA8FB5}" type="presParOf" srcId="{5CF5D33D-8764-4635-A2AA-0266E4D9D014}" destId="{5236D59A-5415-4F70-B2B1-758A18D77C9C}" srcOrd="4" destOrd="0" presId="urn:microsoft.com/office/officeart/2018/5/layout/IconLeafLabelList"/>
    <dgm:cxn modelId="{2F61F378-8D4D-4B49-9B74-F5BD52DB1F1E}" type="presParOf" srcId="{5236D59A-5415-4F70-B2B1-758A18D77C9C}" destId="{97A6902C-A33A-4683-9B6C-EDC0BB7B4983}" srcOrd="0" destOrd="0" presId="urn:microsoft.com/office/officeart/2018/5/layout/IconLeafLabelList"/>
    <dgm:cxn modelId="{6B4880D4-8757-9545-AA54-90CD1C0876B8}" type="presParOf" srcId="{5236D59A-5415-4F70-B2B1-758A18D77C9C}" destId="{38AC1555-C514-498F-BFF4-05273A0DCBF6}" srcOrd="1" destOrd="0" presId="urn:microsoft.com/office/officeart/2018/5/layout/IconLeafLabelList"/>
    <dgm:cxn modelId="{165E40EC-94DC-1846-BAE4-D48516CE5A6A}" type="presParOf" srcId="{5236D59A-5415-4F70-B2B1-758A18D77C9C}" destId="{42E4522C-5C9F-4A99-9A92-3EA4E843616A}" srcOrd="2" destOrd="0" presId="urn:microsoft.com/office/officeart/2018/5/layout/IconLeafLabelList"/>
    <dgm:cxn modelId="{EE1276F6-6DCA-9D43-B36F-05C2713CAFF8}" type="presParOf" srcId="{5236D59A-5415-4F70-B2B1-758A18D77C9C}" destId="{06F57A47-9590-4845-97BB-61A760F6B2F1}"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A4A3B-FD3B-4BEA-9B68-84D28963809B}">
      <dsp:nvSpPr>
        <dsp:cNvPr id="0" name=""/>
        <dsp:cNvSpPr/>
      </dsp:nvSpPr>
      <dsp:spPr>
        <a:xfrm>
          <a:off x="0" y="705"/>
          <a:ext cx="7427360" cy="59254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BB6E04-197C-4DB1-A9DF-CC7D958A5391}">
      <dsp:nvSpPr>
        <dsp:cNvPr id="0" name=""/>
        <dsp:cNvSpPr/>
      </dsp:nvSpPr>
      <dsp:spPr>
        <a:xfrm>
          <a:off x="179245" y="134028"/>
          <a:ext cx="325900" cy="325900"/>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xmlns=""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426636B-D857-412D-8D4D-5B68F0B745A5}">
      <dsp:nvSpPr>
        <dsp:cNvPr id="0" name=""/>
        <dsp:cNvSpPr/>
      </dsp:nvSpPr>
      <dsp:spPr>
        <a:xfrm>
          <a:off x="684390" y="705"/>
          <a:ext cx="6742969" cy="592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711" tIns="62711" rIns="62711" bIns="62711" numCol="1" spcCol="1270" anchor="ctr" anchorCtr="0">
          <a:noAutofit/>
        </a:bodyPr>
        <a:lstStyle/>
        <a:p>
          <a:pPr lvl="0" algn="l" defTabSz="711200">
            <a:lnSpc>
              <a:spcPct val="100000"/>
            </a:lnSpc>
            <a:spcBef>
              <a:spcPct val="0"/>
            </a:spcBef>
            <a:spcAft>
              <a:spcPct val="35000"/>
            </a:spcAft>
          </a:pPr>
          <a:r>
            <a:rPr lang="en-US" sz="1600" kern="1200" dirty="0"/>
            <a:t>Regrettably, we have all had a difficult 2020 but we still managed to have some great events and successes in such a small amount of time. </a:t>
          </a:r>
        </a:p>
      </dsp:txBody>
      <dsp:txXfrm>
        <a:off x="684390" y="705"/>
        <a:ext cx="6742969" cy="592546"/>
      </dsp:txXfrm>
    </dsp:sp>
    <dsp:sp modelId="{34B1475C-91C1-488A-A806-F2FC07B5080C}">
      <dsp:nvSpPr>
        <dsp:cNvPr id="0" name=""/>
        <dsp:cNvSpPr/>
      </dsp:nvSpPr>
      <dsp:spPr>
        <a:xfrm>
          <a:off x="0" y="741388"/>
          <a:ext cx="7427360" cy="59254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142F13-E42E-4BC0-ADFE-340E52D34F61}">
      <dsp:nvSpPr>
        <dsp:cNvPr id="0" name=""/>
        <dsp:cNvSpPr/>
      </dsp:nvSpPr>
      <dsp:spPr>
        <a:xfrm>
          <a:off x="179245" y="874711"/>
          <a:ext cx="325900" cy="325900"/>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1A16AF2-6D72-4084-B504-563D3035E12A}">
      <dsp:nvSpPr>
        <dsp:cNvPr id="0" name=""/>
        <dsp:cNvSpPr/>
      </dsp:nvSpPr>
      <dsp:spPr>
        <a:xfrm>
          <a:off x="684390" y="741388"/>
          <a:ext cx="6742969" cy="592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711" tIns="62711" rIns="62711" bIns="62711" numCol="1" spcCol="1270" anchor="ctr" anchorCtr="0">
          <a:noAutofit/>
        </a:bodyPr>
        <a:lstStyle/>
        <a:p>
          <a:pPr lvl="0" algn="l" defTabSz="711200">
            <a:lnSpc>
              <a:spcPct val="100000"/>
            </a:lnSpc>
            <a:spcBef>
              <a:spcPct val="0"/>
            </a:spcBef>
            <a:spcAft>
              <a:spcPct val="35000"/>
            </a:spcAft>
          </a:pPr>
          <a:r>
            <a:rPr lang="en-US" sz="1600" kern="1200"/>
            <a:t>The following slides highlight these:</a:t>
          </a:r>
        </a:p>
      </dsp:txBody>
      <dsp:txXfrm>
        <a:off x="684390" y="741388"/>
        <a:ext cx="6742969" cy="592546"/>
      </dsp:txXfrm>
    </dsp:sp>
    <dsp:sp modelId="{328825FC-A1A4-49C3-BA2B-3D94D00779C0}">
      <dsp:nvSpPr>
        <dsp:cNvPr id="0" name=""/>
        <dsp:cNvSpPr/>
      </dsp:nvSpPr>
      <dsp:spPr>
        <a:xfrm>
          <a:off x="0" y="1482071"/>
          <a:ext cx="7427360" cy="592546"/>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8B46B3-4B0D-4820-9B5D-734DA809FD4E}">
      <dsp:nvSpPr>
        <dsp:cNvPr id="0" name=""/>
        <dsp:cNvSpPr/>
      </dsp:nvSpPr>
      <dsp:spPr>
        <a:xfrm>
          <a:off x="179245" y="1615394"/>
          <a:ext cx="325900" cy="325900"/>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D97DAF1-9D46-4E3A-9862-0AE42E56AD72}">
      <dsp:nvSpPr>
        <dsp:cNvPr id="0" name=""/>
        <dsp:cNvSpPr/>
      </dsp:nvSpPr>
      <dsp:spPr>
        <a:xfrm>
          <a:off x="684390" y="1482071"/>
          <a:ext cx="6742969" cy="592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711" tIns="62711" rIns="62711" bIns="62711" numCol="1" spcCol="1270" anchor="ctr" anchorCtr="0">
          <a:noAutofit/>
        </a:bodyPr>
        <a:lstStyle/>
        <a:p>
          <a:pPr lvl="0" algn="l" defTabSz="711200">
            <a:lnSpc>
              <a:spcPct val="100000"/>
            </a:lnSpc>
            <a:spcBef>
              <a:spcPct val="0"/>
            </a:spcBef>
            <a:spcAft>
              <a:spcPct val="35000"/>
            </a:spcAft>
          </a:pPr>
          <a:r>
            <a:rPr lang="en-US" sz="1600" kern="1200" dirty="0"/>
            <a:t> RNCM annual performance Masterclass</a:t>
          </a:r>
        </a:p>
      </dsp:txBody>
      <dsp:txXfrm>
        <a:off x="684390" y="1482071"/>
        <a:ext cx="6742969" cy="592546"/>
      </dsp:txXfrm>
    </dsp:sp>
    <dsp:sp modelId="{85197874-BA68-4A83-A135-D716F5B22203}">
      <dsp:nvSpPr>
        <dsp:cNvPr id="0" name=""/>
        <dsp:cNvSpPr/>
      </dsp:nvSpPr>
      <dsp:spPr>
        <a:xfrm>
          <a:off x="0" y="2222753"/>
          <a:ext cx="7427360" cy="592546"/>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CBDA8F-2D1C-46A7-AEE4-B637B5BC3535}">
      <dsp:nvSpPr>
        <dsp:cNvPr id="0" name=""/>
        <dsp:cNvSpPr/>
      </dsp:nvSpPr>
      <dsp:spPr>
        <a:xfrm>
          <a:off x="179245" y="2356076"/>
          <a:ext cx="325900" cy="325900"/>
        </a:xfrm>
        <a:prstGeom prst="rect">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0E98185-EFBA-49C9-88CF-D2DDFEB51542}">
      <dsp:nvSpPr>
        <dsp:cNvPr id="0" name=""/>
        <dsp:cNvSpPr/>
      </dsp:nvSpPr>
      <dsp:spPr>
        <a:xfrm>
          <a:off x="684390" y="2222753"/>
          <a:ext cx="6742969" cy="592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711" tIns="62711" rIns="62711" bIns="62711" numCol="1" spcCol="1270" anchor="ctr" anchorCtr="0">
          <a:noAutofit/>
        </a:bodyPr>
        <a:lstStyle/>
        <a:p>
          <a:pPr lvl="0" algn="l" defTabSz="711200">
            <a:lnSpc>
              <a:spcPct val="100000"/>
            </a:lnSpc>
            <a:spcBef>
              <a:spcPct val="0"/>
            </a:spcBef>
            <a:spcAft>
              <a:spcPct val="35000"/>
            </a:spcAft>
          </a:pPr>
          <a:r>
            <a:rPr lang="en-US" sz="1600" kern="1200"/>
            <a:t> The Xaverian College Young Musician of The Year Competition</a:t>
          </a:r>
          <a:endParaRPr lang="en-US" sz="1600" kern="1200" dirty="0"/>
        </a:p>
      </dsp:txBody>
      <dsp:txXfrm>
        <a:off x="684390" y="2222753"/>
        <a:ext cx="6742969" cy="592546"/>
      </dsp:txXfrm>
    </dsp:sp>
    <dsp:sp modelId="{E2962014-706B-4BD8-9AAB-7C745F07C14A}">
      <dsp:nvSpPr>
        <dsp:cNvPr id="0" name=""/>
        <dsp:cNvSpPr/>
      </dsp:nvSpPr>
      <dsp:spPr>
        <a:xfrm>
          <a:off x="0" y="2963436"/>
          <a:ext cx="7427360" cy="592546"/>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2F4B37-9A2C-4935-9CFC-6B59BE4F8381}">
      <dsp:nvSpPr>
        <dsp:cNvPr id="0" name=""/>
        <dsp:cNvSpPr/>
      </dsp:nvSpPr>
      <dsp:spPr>
        <a:xfrm>
          <a:off x="179245" y="3096759"/>
          <a:ext cx="325900" cy="325900"/>
        </a:xfrm>
        <a:prstGeom prst="rect">
          <a:avLst/>
        </a:prstGeom>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A8CEDE4-CDC0-48DD-9B74-AF01A3FCADF3}">
      <dsp:nvSpPr>
        <dsp:cNvPr id="0" name=""/>
        <dsp:cNvSpPr/>
      </dsp:nvSpPr>
      <dsp:spPr>
        <a:xfrm>
          <a:off x="684390" y="2963436"/>
          <a:ext cx="6742969" cy="592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711" tIns="62711" rIns="62711" bIns="62711" numCol="1" spcCol="1270" anchor="ctr" anchorCtr="0">
          <a:noAutofit/>
        </a:bodyPr>
        <a:lstStyle/>
        <a:p>
          <a:pPr lvl="0" algn="l" defTabSz="711200">
            <a:lnSpc>
              <a:spcPct val="100000"/>
            </a:lnSpc>
            <a:spcBef>
              <a:spcPct val="0"/>
            </a:spcBef>
            <a:spcAft>
              <a:spcPct val="35000"/>
            </a:spcAft>
          </a:pPr>
          <a:r>
            <a:rPr lang="en-US" sz="1600" kern="1200"/>
            <a:t> The Chamber Choir performing at Manchester Cathedral </a:t>
          </a:r>
          <a:endParaRPr lang="en-US" sz="1600" kern="1200" dirty="0"/>
        </a:p>
      </dsp:txBody>
      <dsp:txXfrm>
        <a:off x="684390" y="2963436"/>
        <a:ext cx="6742969" cy="592546"/>
      </dsp:txXfrm>
    </dsp:sp>
    <dsp:sp modelId="{AA46A54B-DFBB-4790-A199-571D79CDB05C}">
      <dsp:nvSpPr>
        <dsp:cNvPr id="0" name=""/>
        <dsp:cNvSpPr/>
      </dsp:nvSpPr>
      <dsp:spPr>
        <a:xfrm>
          <a:off x="0" y="3704119"/>
          <a:ext cx="7427360" cy="59254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0C81D0-D21E-4F27-A5B7-19CD1155B688}">
      <dsp:nvSpPr>
        <dsp:cNvPr id="0" name=""/>
        <dsp:cNvSpPr/>
      </dsp:nvSpPr>
      <dsp:spPr>
        <a:xfrm>
          <a:off x="114800" y="3785735"/>
          <a:ext cx="454790" cy="429315"/>
        </a:xfrm>
        <a:prstGeom prst="rect">
          <a:avLst/>
        </a:prstGeom>
        <a:blipFill>
          <a:blip xmlns:r="http://schemas.openxmlformats.org/officeDocument/2006/relationships" r:embed="rId11" cstate="screen">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7F68CA8-0BAD-4DF5-916E-C085EFC0BD2F}">
      <dsp:nvSpPr>
        <dsp:cNvPr id="0" name=""/>
        <dsp:cNvSpPr/>
      </dsp:nvSpPr>
      <dsp:spPr>
        <a:xfrm>
          <a:off x="684390" y="3704119"/>
          <a:ext cx="6742969" cy="592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711" tIns="62711" rIns="62711" bIns="62711" numCol="1" spcCol="1270" anchor="ctr" anchorCtr="0">
          <a:noAutofit/>
        </a:bodyPr>
        <a:lstStyle/>
        <a:p>
          <a:pPr lvl="0" algn="l" defTabSz="711200">
            <a:lnSpc>
              <a:spcPct val="100000"/>
            </a:lnSpc>
            <a:spcBef>
              <a:spcPct val="0"/>
            </a:spcBef>
            <a:spcAft>
              <a:spcPct val="35000"/>
            </a:spcAft>
          </a:pPr>
          <a:r>
            <a:rPr lang="en-US" sz="1600" kern="1200"/>
            <a:t> Christmas Concert at The RNCM</a:t>
          </a:r>
          <a:endParaRPr lang="en-US" sz="1600" kern="1200" dirty="0"/>
        </a:p>
      </dsp:txBody>
      <dsp:txXfrm>
        <a:off x="684390" y="3704119"/>
        <a:ext cx="6742969" cy="592546"/>
      </dsp:txXfrm>
    </dsp:sp>
    <dsp:sp modelId="{46AA1E1C-5D81-4C1B-B9A3-3F386F6CE314}">
      <dsp:nvSpPr>
        <dsp:cNvPr id="0" name=""/>
        <dsp:cNvSpPr/>
      </dsp:nvSpPr>
      <dsp:spPr>
        <a:xfrm>
          <a:off x="0" y="4444802"/>
          <a:ext cx="7427360" cy="59254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492AAA-B658-4131-98D5-23BB6B614DF4}">
      <dsp:nvSpPr>
        <dsp:cNvPr id="0" name=""/>
        <dsp:cNvSpPr/>
      </dsp:nvSpPr>
      <dsp:spPr>
        <a:xfrm>
          <a:off x="179245" y="4578125"/>
          <a:ext cx="325900" cy="325900"/>
        </a:xfrm>
        <a:prstGeom prst="rect">
          <a:avLst/>
        </a:prstGeom>
        <a:no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A7F5526-CD02-4870-A3A3-9C022102D92F}">
      <dsp:nvSpPr>
        <dsp:cNvPr id="0" name=""/>
        <dsp:cNvSpPr/>
      </dsp:nvSpPr>
      <dsp:spPr>
        <a:xfrm>
          <a:off x="684390" y="4444802"/>
          <a:ext cx="6742969" cy="592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711" tIns="62711" rIns="62711" bIns="62711" numCol="1" spcCol="1270" anchor="ctr" anchorCtr="0">
          <a:noAutofit/>
        </a:bodyPr>
        <a:lstStyle/>
        <a:p>
          <a:pPr lvl="0" algn="l" defTabSz="711200">
            <a:lnSpc>
              <a:spcPct val="100000"/>
            </a:lnSpc>
            <a:spcBef>
              <a:spcPct val="0"/>
            </a:spcBef>
            <a:spcAft>
              <a:spcPct val="35000"/>
            </a:spcAft>
          </a:pPr>
          <a:r>
            <a:rPr lang="en-US" sz="1600" kern="1200" dirty="0"/>
            <a:t> Academic successes </a:t>
          </a:r>
        </a:p>
      </dsp:txBody>
      <dsp:txXfrm>
        <a:off x="684390" y="4444802"/>
        <a:ext cx="6742969" cy="592546"/>
      </dsp:txXfrm>
    </dsp:sp>
    <dsp:sp modelId="{D69E4070-4A01-D144-925E-95F3D38872DC}">
      <dsp:nvSpPr>
        <dsp:cNvPr id="0" name=""/>
        <dsp:cNvSpPr/>
      </dsp:nvSpPr>
      <dsp:spPr>
        <a:xfrm>
          <a:off x="0" y="5185485"/>
          <a:ext cx="7427360" cy="592546"/>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BDCF10-D124-1347-833C-F25E8AE805A0}">
      <dsp:nvSpPr>
        <dsp:cNvPr id="0" name=""/>
        <dsp:cNvSpPr/>
      </dsp:nvSpPr>
      <dsp:spPr>
        <a:xfrm>
          <a:off x="179245" y="5318808"/>
          <a:ext cx="325900" cy="325900"/>
        </a:xfrm>
        <a:prstGeom prst="rect">
          <a:avLst/>
        </a:prstGeom>
        <a:solidFill>
          <a:schemeClr val="bg1">
            <a:hueOff val="0"/>
            <a:satOff val="0"/>
            <a:lumOff val="0"/>
            <a:alphaOff val="0"/>
          </a:schemeClr>
        </a:solid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03A0BD-06DF-5E41-BCEF-97DCBF7FE036}">
      <dsp:nvSpPr>
        <dsp:cNvPr id="0" name=""/>
        <dsp:cNvSpPr/>
      </dsp:nvSpPr>
      <dsp:spPr>
        <a:xfrm>
          <a:off x="684390" y="5185485"/>
          <a:ext cx="6742969" cy="592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711" tIns="62711" rIns="62711" bIns="62711" numCol="1" spcCol="1270" anchor="ctr" anchorCtr="0">
          <a:noAutofit/>
        </a:bodyPr>
        <a:lstStyle/>
        <a:p>
          <a:pPr lvl="0" algn="l" defTabSz="711200">
            <a:lnSpc>
              <a:spcPct val="100000"/>
            </a:lnSpc>
            <a:spcBef>
              <a:spcPct val="0"/>
            </a:spcBef>
            <a:spcAft>
              <a:spcPct val="35000"/>
            </a:spcAft>
          </a:pPr>
          <a:r>
            <a:rPr lang="en-GB" sz="1600" kern="1200"/>
            <a:t> Charity Concert dedicated to the NHS and Key Workers – 11</a:t>
          </a:r>
          <a:r>
            <a:rPr lang="en-GB" sz="1600" kern="1200" baseline="30000"/>
            <a:t>th</a:t>
          </a:r>
          <a:r>
            <a:rPr lang="en-GB" sz="1600" kern="1200"/>
            <a:t> September </a:t>
          </a:r>
          <a:endParaRPr lang="en-GB" sz="1600" kern="1200" dirty="0"/>
        </a:p>
      </dsp:txBody>
      <dsp:txXfrm>
        <a:off x="684390" y="5185485"/>
        <a:ext cx="6742969" cy="5925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1BC1FA-5E49-744B-9037-F74C5B024947}">
      <dsp:nvSpPr>
        <dsp:cNvPr id="0" name=""/>
        <dsp:cNvSpPr/>
      </dsp:nvSpPr>
      <dsp:spPr>
        <a:xfrm>
          <a:off x="3901440" y="3300"/>
          <a:ext cx="4389120" cy="457790"/>
        </a:xfrm>
        <a:prstGeom prst="roundRect">
          <a:avLst/>
        </a:prstGeom>
        <a:gradFill rotWithShape="0">
          <a:gsLst>
            <a:gs pos="0">
              <a:schemeClr val="accent5">
                <a:hueOff val="0"/>
                <a:satOff val="0"/>
                <a:lumOff val="0"/>
                <a:alphaOff val="0"/>
                <a:tint val="94000"/>
                <a:satMod val="105000"/>
                <a:lumMod val="102000"/>
              </a:schemeClr>
            </a:gs>
            <a:gs pos="100000">
              <a:schemeClr val="accent5">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28575" rIns="57150" bIns="28575" numCol="1" spcCol="1270" anchor="ctr" anchorCtr="0">
          <a:noAutofit/>
        </a:bodyPr>
        <a:lstStyle/>
        <a:p>
          <a:pPr lvl="0" algn="ctr" defTabSz="666750">
            <a:lnSpc>
              <a:spcPct val="90000"/>
            </a:lnSpc>
            <a:spcBef>
              <a:spcPct val="0"/>
            </a:spcBef>
            <a:spcAft>
              <a:spcPct val="35000"/>
            </a:spcAft>
          </a:pPr>
          <a:r>
            <a:rPr lang="en-GB" sz="1500" u="sng" kern="1200"/>
            <a:t>40% Exam </a:t>
          </a:r>
          <a:endParaRPr lang="en-US" sz="1500" kern="1200"/>
        </a:p>
      </dsp:txBody>
      <dsp:txXfrm>
        <a:off x="3923787" y="25647"/>
        <a:ext cx="4344426" cy="413096"/>
      </dsp:txXfrm>
    </dsp:sp>
    <dsp:sp modelId="{E2F8F490-C72A-5848-85B3-5D6950263651}">
      <dsp:nvSpPr>
        <dsp:cNvPr id="0" name=""/>
        <dsp:cNvSpPr/>
      </dsp:nvSpPr>
      <dsp:spPr>
        <a:xfrm>
          <a:off x="3901440" y="483980"/>
          <a:ext cx="4389120" cy="457790"/>
        </a:xfrm>
        <a:prstGeom prst="roundRect">
          <a:avLst/>
        </a:prstGeom>
        <a:gradFill rotWithShape="0">
          <a:gsLst>
            <a:gs pos="0">
              <a:schemeClr val="accent5">
                <a:hueOff val="-300778"/>
                <a:satOff val="-1615"/>
                <a:lumOff val="553"/>
                <a:alphaOff val="0"/>
                <a:tint val="94000"/>
                <a:satMod val="105000"/>
                <a:lumMod val="102000"/>
              </a:schemeClr>
            </a:gs>
            <a:gs pos="100000">
              <a:schemeClr val="accent5">
                <a:hueOff val="-300778"/>
                <a:satOff val="-1615"/>
                <a:lumOff val="553"/>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28575" rIns="57150" bIns="28575" numCol="1" spcCol="1270" anchor="ctr" anchorCtr="0">
          <a:noAutofit/>
        </a:bodyPr>
        <a:lstStyle/>
        <a:p>
          <a:pPr lvl="0" algn="ctr" defTabSz="666750">
            <a:lnSpc>
              <a:spcPct val="90000"/>
            </a:lnSpc>
            <a:spcBef>
              <a:spcPct val="0"/>
            </a:spcBef>
            <a:spcAft>
              <a:spcPct val="35000"/>
            </a:spcAft>
          </a:pPr>
          <a:r>
            <a:rPr lang="en-GB" sz="1500" u="sng" kern="1200" dirty="0"/>
            <a:t>Area Study 1: Western Classical Tradition 1650-1910</a:t>
          </a:r>
          <a:endParaRPr lang="en-US" sz="1500" kern="1200" dirty="0"/>
        </a:p>
      </dsp:txBody>
      <dsp:txXfrm>
        <a:off x="3923787" y="506327"/>
        <a:ext cx="4344426" cy="413096"/>
      </dsp:txXfrm>
    </dsp:sp>
    <dsp:sp modelId="{4FAD6D18-4DA1-FA4E-AC62-10E1A1B2C614}">
      <dsp:nvSpPr>
        <dsp:cNvPr id="0" name=""/>
        <dsp:cNvSpPr/>
      </dsp:nvSpPr>
      <dsp:spPr>
        <a:xfrm>
          <a:off x="3901440" y="964660"/>
          <a:ext cx="4389120" cy="457790"/>
        </a:xfrm>
        <a:prstGeom prst="roundRect">
          <a:avLst/>
        </a:prstGeom>
        <a:gradFill rotWithShape="0">
          <a:gsLst>
            <a:gs pos="0">
              <a:schemeClr val="accent5">
                <a:hueOff val="-601556"/>
                <a:satOff val="-3231"/>
                <a:lumOff val="1105"/>
                <a:alphaOff val="0"/>
                <a:tint val="94000"/>
                <a:satMod val="105000"/>
                <a:lumMod val="102000"/>
              </a:schemeClr>
            </a:gs>
            <a:gs pos="100000">
              <a:schemeClr val="accent5">
                <a:hueOff val="-601556"/>
                <a:satOff val="-3231"/>
                <a:lumOff val="1105"/>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28575" rIns="57150" bIns="28575" numCol="1" spcCol="1270" anchor="ctr" anchorCtr="0">
          <a:noAutofit/>
        </a:bodyPr>
        <a:lstStyle/>
        <a:p>
          <a:pPr lvl="0" algn="ctr" defTabSz="666750">
            <a:lnSpc>
              <a:spcPct val="90000"/>
            </a:lnSpc>
            <a:spcBef>
              <a:spcPct val="0"/>
            </a:spcBef>
            <a:spcAft>
              <a:spcPct val="35000"/>
            </a:spcAft>
          </a:pPr>
          <a:r>
            <a:rPr lang="en-GB" sz="1500" kern="1200"/>
            <a:t>Baroque Solo Concerto (Purcell, Vivaldi, Bach)</a:t>
          </a:r>
          <a:endParaRPr lang="en-US" sz="1500" kern="1200"/>
        </a:p>
      </dsp:txBody>
      <dsp:txXfrm>
        <a:off x="3923787" y="987007"/>
        <a:ext cx="4344426" cy="413096"/>
      </dsp:txXfrm>
    </dsp:sp>
    <dsp:sp modelId="{61C3C1E2-6710-984C-94CE-85384DFB6753}">
      <dsp:nvSpPr>
        <dsp:cNvPr id="0" name=""/>
        <dsp:cNvSpPr/>
      </dsp:nvSpPr>
      <dsp:spPr>
        <a:xfrm>
          <a:off x="3901440" y="1445340"/>
          <a:ext cx="4389120" cy="457790"/>
        </a:xfrm>
        <a:prstGeom prst="roundRect">
          <a:avLst/>
        </a:prstGeom>
        <a:gradFill rotWithShape="0">
          <a:gsLst>
            <a:gs pos="0">
              <a:schemeClr val="accent5">
                <a:hueOff val="-902334"/>
                <a:satOff val="-4846"/>
                <a:lumOff val="1658"/>
                <a:alphaOff val="0"/>
                <a:tint val="94000"/>
                <a:satMod val="105000"/>
                <a:lumMod val="102000"/>
              </a:schemeClr>
            </a:gs>
            <a:gs pos="100000">
              <a:schemeClr val="accent5">
                <a:hueOff val="-902334"/>
                <a:satOff val="-4846"/>
                <a:lumOff val="1658"/>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28575" rIns="57150" bIns="28575" numCol="1" spcCol="1270" anchor="ctr" anchorCtr="0">
          <a:noAutofit/>
        </a:bodyPr>
        <a:lstStyle/>
        <a:p>
          <a:pPr lvl="0" algn="ctr" defTabSz="666750">
            <a:lnSpc>
              <a:spcPct val="90000"/>
            </a:lnSpc>
            <a:spcBef>
              <a:spcPct val="0"/>
            </a:spcBef>
            <a:spcAft>
              <a:spcPct val="35000"/>
            </a:spcAft>
          </a:pPr>
          <a:r>
            <a:rPr lang="en-GB" sz="1500" kern="1200"/>
            <a:t>Mozart Opera</a:t>
          </a:r>
          <a:endParaRPr lang="en-US" sz="1500" kern="1200"/>
        </a:p>
      </dsp:txBody>
      <dsp:txXfrm>
        <a:off x="3923787" y="1467687"/>
        <a:ext cx="4344426" cy="413096"/>
      </dsp:txXfrm>
    </dsp:sp>
    <dsp:sp modelId="{DD172133-4092-0242-82CF-A17ECAE472F2}">
      <dsp:nvSpPr>
        <dsp:cNvPr id="0" name=""/>
        <dsp:cNvSpPr/>
      </dsp:nvSpPr>
      <dsp:spPr>
        <a:xfrm>
          <a:off x="3901440" y="1926020"/>
          <a:ext cx="4389120" cy="457790"/>
        </a:xfrm>
        <a:prstGeom prst="roundRect">
          <a:avLst/>
        </a:prstGeom>
        <a:gradFill rotWithShape="0">
          <a:gsLst>
            <a:gs pos="0">
              <a:schemeClr val="accent5">
                <a:hueOff val="-1203112"/>
                <a:satOff val="-6462"/>
                <a:lumOff val="2210"/>
                <a:alphaOff val="0"/>
                <a:tint val="94000"/>
                <a:satMod val="105000"/>
                <a:lumMod val="102000"/>
              </a:schemeClr>
            </a:gs>
            <a:gs pos="100000">
              <a:schemeClr val="accent5">
                <a:hueOff val="-1203112"/>
                <a:satOff val="-6462"/>
                <a:lumOff val="221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28575" rIns="57150" bIns="28575" numCol="1" spcCol="1270" anchor="ctr" anchorCtr="0">
          <a:noAutofit/>
        </a:bodyPr>
        <a:lstStyle/>
        <a:p>
          <a:pPr lvl="0" algn="ctr" defTabSz="666750">
            <a:lnSpc>
              <a:spcPct val="90000"/>
            </a:lnSpc>
            <a:spcBef>
              <a:spcPct val="0"/>
            </a:spcBef>
            <a:spcAft>
              <a:spcPct val="35000"/>
            </a:spcAft>
          </a:pPr>
          <a:r>
            <a:rPr lang="en-GB" sz="1500" kern="1200"/>
            <a:t>Romantic Piano Works (Chopin, Grieg, Brahms)</a:t>
          </a:r>
          <a:endParaRPr lang="en-US" sz="1500" kern="1200"/>
        </a:p>
      </dsp:txBody>
      <dsp:txXfrm>
        <a:off x="3923787" y="1948367"/>
        <a:ext cx="4344426" cy="413096"/>
      </dsp:txXfrm>
    </dsp:sp>
    <dsp:sp modelId="{03A277AC-5683-7341-B1D0-B559DB8CD272}">
      <dsp:nvSpPr>
        <dsp:cNvPr id="0" name=""/>
        <dsp:cNvSpPr/>
      </dsp:nvSpPr>
      <dsp:spPr>
        <a:xfrm>
          <a:off x="3901440" y="2406700"/>
          <a:ext cx="4389120" cy="457790"/>
        </a:xfrm>
        <a:prstGeom prst="roundRect">
          <a:avLst/>
        </a:prstGeom>
        <a:gradFill rotWithShape="0">
          <a:gsLst>
            <a:gs pos="0">
              <a:schemeClr val="accent5">
                <a:hueOff val="-1503889"/>
                <a:satOff val="-8077"/>
                <a:lumOff val="2763"/>
                <a:alphaOff val="0"/>
                <a:tint val="94000"/>
                <a:satMod val="105000"/>
                <a:lumMod val="102000"/>
              </a:schemeClr>
            </a:gs>
            <a:gs pos="100000">
              <a:schemeClr val="accent5">
                <a:hueOff val="-1503889"/>
                <a:satOff val="-8077"/>
                <a:lumOff val="2763"/>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28575" rIns="57150" bIns="28575" numCol="1" spcCol="1270" anchor="ctr" anchorCtr="0">
          <a:noAutofit/>
        </a:bodyPr>
        <a:lstStyle/>
        <a:p>
          <a:pPr lvl="0" algn="ctr" defTabSz="666750">
            <a:lnSpc>
              <a:spcPct val="90000"/>
            </a:lnSpc>
            <a:spcBef>
              <a:spcPct val="0"/>
            </a:spcBef>
            <a:spcAft>
              <a:spcPct val="35000"/>
            </a:spcAft>
          </a:pPr>
          <a:r>
            <a:rPr lang="en-GB" sz="1500" u="sng" kern="1200" dirty="0"/>
            <a:t>Area Study 4 &amp; 5:</a:t>
          </a:r>
          <a:endParaRPr lang="en-US" sz="1500" kern="1200" dirty="0"/>
        </a:p>
      </dsp:txBody>
      <dsp:txXfrm>
        <a:off x="3923787" y="2429047"/>
        <a:ext cx="4344426" cy="413096"/>
      </dsp:txXfrm>
    </dsp:sp>
    <dsp:sp modelId="{82B2AAC9-A636-674D-8B92-EBC11124ADC0}">
      <dsp:nvSpPr>
        <dsp:cNvPr id="0" name=""/>
        <dsp:cNvSpPr/>
      </dsp:nvSpPr>
      <dsp:spPr>
        <a:xfrm>
          <a:off x="3901440" y="2887380"/>
          <a:ext cx="4389120" cy="457790"/>
        </a:xfrm>
        <a:prstGeom prst="roundRect">
          <a:avLst/>
        </a:prstGeom>
        <a:gradFill rotWithShape="0">
          <a:gsLst>
            <a:gs pos="0">
              <a:schemeClr val="accent5">
                <a:hueOff val="-1804667"/>
                <a:satOff val="-9693"/>
                <a:lumOff val="3315"/>
                <a:alphaOff val="0"/>
                <a:tint val="94000"/>
                <a:satMod val="105000"/>
                <a:lumMod val="102000"/>
              </a:schemeClr>
            </a:gs>
            <a:gs pos="100000">
              <a:schemeClr val="accent5">
                <a:hueOff val="-1804667"/>
                <a:satOff val="-9693"/>
                <a:lumOff val="3315"/>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28575" rIns="57150" bIns="28575" numCol="1" spcCol="1270" anchor="ctr" anchorCtr="0">
          <a:noAutofit/>
        </a:bodyPr>
        <a:lstStyle/>
        <a:p>
          <a:pPr lvl="0" algn="ctr" defTabSz="666750">
            <a:lnSpc>
              <a:spcPct val="90000"/>
            </a:lnSpc>
            <a:spcBef>
              <a:spcPct val="0"/>
            </a:spcBef>
            <a:spcAft>
              <a:spcPct val="35000"/>
            </a:spcAft>
          </a:pPr>
          <a:r>
            <a:rPr lang="en-GB" sz="1500" kern="1200"/>
            <a:t>Music for Theatre  </a:t>
          </a:r>
          <a:endParaRPr lang="en-US" sz="1500" kern="1200"/>
        </a:p>
      </dsp:txBody>
      <dsp:txXfrm>
        <a:off x="3923787" y="2909727"/>
        <a:ext cx="4344426" cy="413096"/>
      </dsp:txXfrm>
    </dsp:sp>
    <dsp:sp modelId="{81D4710C-5B55-7149-A9AC-92AA5E43046A}">
      <dsp:nvSpPr>
        <dsp:cNvPr id="0" name=""/>
        <dsp:cNvSpPr/>
      </dsp:nvSpPr>
      <dsp:spPr>
        <a:xfrm>
          <a:off x="3901440" y="3368060"/>
          <a:ext cx="4389120" cy="457790"/>
        </a:xfrm>
        <a:prstGeom prst="roundRect">
          <a:avLst/>
        </a:prstGeom>
        <a:gradFill rotWithShape="0">
          <a:gsLst>
            <a:gs pos="0">
              <a:schemeClr val="accent5">
                <a:hueOff val="-2105445"/>
                <a:satOff val="-11308"/>
                <a:lumOff val="3868"/>
                <a:alphaOff val="0"/>
                <a:tint val="94000"/>
                <a:satMod val="105000"/>
                <a:lumMod val="102000"/>
              </a:schemeClr>
            </a:gs>
            <a:gs pos="100000">
              <a:schemeClr val="accent5">
                <a:hueOff val="-2105445"/>
                <a:satOff val="-11308"/>
                <a:lumOff val="3868"/>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28575" rIns="57150" bIns="28575" numCol="1" spcCol="1270" anchor="ctr" anchorCtr="0">
          <a:noAutofit/>
        </a:bodyPr>
        <a:lstStyle/>
        <a:p>
          <a:pPr lvl="0" algn="ctr" defTabSz="666750">
            <a:lnSpc>
              <a:spcPct val="90000"/>
            </a:lnSpc>
            <a:spcBef>
              <a:spcPct val="0"/>
            </a:spcBef>
            <a:spcAft>
              <a:spcPct val="35000"/>
            </a:spcAft>
          </a:pPr>
          <a:r>
            <a:rPr lang="en-GB" sz="1500" kern="1200"/>
            <a:t>Jazz   </a:t>
          </a:r>
          <a:endParaRPr lang="en-US" sz="1500" kern="1200"/>
        </a:p>
      </dsp:txBody>
      <dsp:txXfrm>
        <a:off x="3923787" y="3390407"/>
        <a:ext cx="4344426" cy="413096"/>
      </dsp:txXfrm>
    </dsp:sp>
    <dsp:sp modelId="{66F8050A-0CB1-554B-9424-1163951A6621}">
      <dsp:nvSpPr>
        <dsp:cNvPr id="0" name=""/>
        <dsp:cNvSpPr/>
      </dsp:nvSpPr>
      <dsp:spPr>
        <a:xfrm>
          <a:off x="3901440" y="3848740"/>
          <a:ext cx="4389120" cy="457790"/>
        </a:xfrm>
        <a:prstGeom prst="roundRect">
          <a:avLst/>
        </a:prstGeom>
        <a:gradFill rotWithShape="0">
          <a:gsLst>
            <a:gs pos="0">
              <a:schemeClr val="accent5">
                <a:hueOff val="-2406223"/>
                <a:satOff val="-12924"/>
                <a:lumOff val="4420"/>
                <a:alphaOff val="0"/>
                <a:tint val="94000"/>
                <a:satMod val="105000"/>
                <a:lumMod val="102000"/>
              </a:schemeClr>
            </a:gs>
            <a:gs pos="100000">
              <a:schemeClr val="accent5">
                <a:hueOff val="-2406223"/>
                <a:satOff val="-12924"/>
                <a:lumOff val="442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28575" rIns="57150" bIns="28575" numCol="1" spcCol="1270" anchor="ctr" anchorCtr="0">
          <a:noAutofit/>
        </a:bodyPr>
        <a:lstStyle/>
        <a:p>
          <a:pPr lvl="0" algn="ctr" defTabSz="666750">
            <a:lnSpc>
              <a:spcPct val="90000"/>
            </a:lnSpc>
            <a:spcBef>
              <a:spcPct val="0"/>
            </a:spcBef>
            <a:spcAft>
              <a:spcPct val="35000"/>
            </a:spcAft>
          </a:pPr>
          <a:r>
            <a:rPr lang="en-GB" sz="1500" u="sng" kern="1200"/>
            <a:t>25% Composition: </a:t>
          </a:r>
          <a:endParaRPr lang="en-US" sz="1500" kern="1200"/>
        </a:p>
      </dsp:txBody>
      <dsp:txXfrm>
        <a:off x="3923787" y="3871087"/>
        <a:ext cx="4344426" cy="413096"/>
      </dsp:txXfrm>
    </dsp:sp>
    <dsp:sp modelId="{80620B8B-1C71-EC4B-9845-112823FDE3DB}">
      <dsp:nvSpPr>
        <dsp:cNvPr id="0" name=""/>
        <dsp:cNvSpPr/>
      </dsp:nvSpPr>
      <dsp:spPr>
        <a:xfrm>
          <a:off x="3901440" y="4329420"/>
          <a:ext cx="4389120" cy="457790"/>
        </a:xfrm>
        <a:prstGeom prst="roundRect">
          <a:avLst/>
        </a:prstGeom>
        <a:gradFill rotWithShape="0">
          <a:gsLst>
            <a:gs pos="0">
              <a:schemeClr val="accent5">
                <a:hueOff val="-2707001"/>
                <a:satOff val="-14539"/>
                <a:lumOff val="4973"/>
                <a:alphaOff val="0"/>
                <a:tint val="94000"/>
                <a:satMod val="105000"/>
                <a:lumMod val="102000"/>
              </a:schemeClr>
            </a:gs>
            <a:gs pos="100000">
              <a:schemeClr val="accent5">
                <a:hueOff val="-2707001"/>
                <a:satOff val="-14539"/>
                <a:lumOff val="4973"/>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28575" rIns="57150" bIns="28575" numCol="1" spcCol="1270" anchor="ctr" anchorCtr="0">
          <a:noAutofit/>
        </a:bodyPr>
        <a:lstStyle/>
        <a:p>
          <a:pPr lvl="0" algn="ctr" defTabSz="666750">
            <a:lnSpc>
              <a:spcPct val="90000"/>
            </a:lnSpc>
            <a:spcBef>
              <a:spcPct val="0"/>
            </a:spcBef>
            <a:spcAft>
              <a:spcPct val="35000"/>
            </a:spcAft>
          </a:pPr>
          <a:r>
            <a:rPr lang="en-GB" sz="1500" kern="1200"/>
            <a:t>2 Compositions – Free Composition and 1 to a Brief </a:t>
          </a:r>
          <a:endParaRPr lang="en-US" sz="1500" kern="1200"/>
        </a:p>
      </dsp:txBody>
      <dsp:txXfrm>
        <a:off x="3923787" y="4351767"/>
        <a:ext cx="4344426" cy="413096"/>
      </dsp:txXfrm>
    </dsp:sp>
    <dsp:sp modelId="{BCFCB465-E165-704C-A92B-EA96DF382B24}">
      <dsp:nvSpPr>
        <dsp:cNvPr id="0" name=""/>
        <dsp:cNvSpPr/>
      </dsp:nvSpPr>
      <dsp:spPr>
        <a:xfrm>
          <a:off x="3901440" y="4810100"/>
          <a:ext cx="4389120" cy="457790"/>
        </a:xfrm>
        <a:prstGeom prst="roundRect">
          <a:avLst/>
        </a:prstGeom>
        <a:gradFill rotWithShape="0">
          <a:gsLst>
            <a:gs pos="0">
              <a:schemeClr val="accent5">
                <a:hueOff val="-3007779"/>
                <a:satOff val="-16155"/>
                <a:lumOff val="5525"/>
                <a:alphaOff val="0"/>
                <a:tint val="94000"/>
                <a:satMod val="105000"/>
                <a:lumMod val="102000"/>
              </a:schemeClr>
            </a:gs>
            <a:gs pos="100000">
              <a:schemeClr val="accent5">
                <a:hueOff val="-3007779"/>
                <a:satOff val="-16155"/>
                <a:lumOff val="5525"/>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28575" rIns="57150" bIns="28575" numCol="1" spcCol="1270" anchor="ctr" anchorCtr="0">
          <a:noAutofit/>
        </a:bodyPr>
        <a:lstStyle/>
        <a:p>
          <a:pPr lvl="0" algn="ctr" defTabSz="666750">
            <a:lnSpc>
              <a:spcPct val="90000"/>
            </a:lnSpc>
            <a:spcBef>
              <a:spcPct val="0"/>
            </a:spcBef>
            <a:spcAft>
              <a:spcPct val="35000"/>
            </a:spcAft>
          </a:pPr>
          <a:r>
            <a:rPr lang="en-GB" sz="1500" u="sng" kern="1200"/>
            <a:t>35% Performance: </a:t>
          </a:r>
          <a:endParaRPr lang="en-US" sz="1500" kern="1200"/>
        </a:p>
      </dsp:txBody>
      <dsp:txXfrm>
        <a:off x="3923787" y="4832447"/>
        <a:ext cx="4344426" cy="413096"/>
      </dsp:txXfrm>
    </dsp:sp>
    <dsp:sp modelId="{C0696D95-067E-AF4E-BF87-85A393B3D419}">
      <dsp:nvSpPr>
        <dsp:cNvPr id="0" name=""/>
        <dsp:cNvSpPr/>
      </dsp:nvSpPr>
      <dsp:spPr>
        <a:xfrm>
          <a:off x="3901440" y="5290780"/>
          <a:ext cx="4389120" cy="457790"/>
        </a:xfrm>
        <a:prstGeom prst="roundRect">
          <a:avLst/>
        </a:prstGeom>
        <a:gradFill rotWithShape="0">
          <a:gsLst>
            <a:gs pos="0">
              <a:schemeClr val="accent5">
                <a:hueOff val="-3308557"/>
                <a:satOff val="-17770"/>
                <a:lumOff val="6078"/>
                <a:alphaOff val="0"/>
                <a:tint val="94000"/>
                <a:satMod val="105000"/>
                <a:lumMod val="102000"/>
              </a:schemeClr>
            </a:gs>
            <a:gs pos="100000">
              <a:schemeClr val="accent5">
                <a:hueOff val="-3308557"/>
                <a:satOff val="-17770"/>
                <a:lumOff val="6078"/>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28575" rIns="57150" bIns="28575" numCol="1" spcCol="1270" anchor="ctr" anchorCtr="0">
          <a:noAutofit/>
        </a:bodyPr>
        <a:lstStyle/>
        <a:p>
          <a:pPr lvl="0" algn="ctr" defTabSz="666750">
            <a:lnSpc>
              <a:spcPct val="90000"/>
            </a:lnSpc>
            <a:spcBef>
              <a:spcPct val="0"/>
            </a:spcBef>
            <a:spcAft>
              <a:spcPct val="35000"/>
            </a:spcAft>
          </a:pPr>
          <a:r>
            <a:rPr lang="en-GB" sz="1500" kern="1200"/>
            <a:t>10-12 Minutes Solo Performance </a:t>
          </a:r>
          <a:endParaRPr lang="en-US" sz="1500" kern="1200"/>
        </a:p>
      </dsp:txBody>
      <dsp:txXfrm>
        <a:off x="3923787" y="5313127"/>
        <a:ext cx="4344426" cy="4130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022C60-DD60-E74F-85A8-548C9A58ABBB}">
      <dsp:nvSpPr>
        <dsp:cNvPr id="0" name=""/>
        <dsp:cNvSpPr/>
      </dsp:nvSpPr>
      <dsp:spPr>
        <a:xfrm>
          <a:off x="723900" y="1190"/>
          <a:ext cx="3357562" cy="2014537"/>
        </a:xfrm>
        <a:prstGeom prst="rect">
          <a:avLst/>
        </a:prstGeom>
        <a:gradFill rotWithShape="0">
          <a:gsLst>
            <a:gs pos="0">
              <a:schemeClr val="accent2">
                <a:hueOff val="0"/>
                <a:satOff val="0"/>
                <a:lumOff val="0"/>
                <a:alphaOff val="0"/>
                <a:tint val="94000"/>
                <a:satMod val="105000"/>
                <a:lumMod val="102000"/>
              </a:schemeClr>
            </a:gs>
            <a:gs pos="100000">
              <a:schemeClr val="accent2">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a:t>Purcell  </a:t>
          </a:r>
        </a:p>
        <a:p>
          <a:pPr lvl="0" algn="ctr" defTabSz="1244600">
            <a:lnSpc>
              <a:spcPct val="90000"/>
            </a:lnSpc>
            <a:spcBef>
              <a:spcPct val="0"/>
            </a:spcBef>
            <a:spcAft>
              <a:spcPct val="35000"/>
            </a:spcAft>
          </a:pPr>
          <a:r>
            <a:rPr lang="en-US" sz="2800" kern="1200" dirty="0"/>
            <a:t>Trumpet Sonata</a:t>
          </a:r>
        </a:p>
        <a:p>
          <a:pPr lvl="0" algn="ctr" defTabSz="1244600">
            <a:lnSpc>
              <a:spcPct val="90000"/>
            </a:lnSpc>
            <a:spcBef>
              <a:spcPct val="0"/>
            </a:spcBef>
            <a:spcAft>
              <a:spcPct val="35000"/>
            </a:spcAft>
          </a:pPr>
          <a:r>
            <a:rPr lang="en-US" sz="2800" kern="1200" dirty="0"/>
            <a:t>D Major</a:t>
          </a:r>
        </a:p>
      </dsp:txBody>
      <dsp:txXfrm>
        <a:off x="723900" y="1190"/>
        <a:ext cx="3357562" cy="2014537"/>
      </dsp:txXfrm>
    </dsp:sp>
    <dsp:sp modelId="{1DB8B6B9-9625-8642-8F52-1A371F7F1821}">
      <dsp:nvSpPr>
        <dsp:cNvPr id="0" name=""/>
        <dsp:cNvSpPr/>
      </dsp:nvSpPr>
      <dsp:spPr>
        <a:xfrm>
          <a:off x="4417218" y="1190"/>
          <a:ext cx="3357562" cy="2014537"/>
        </a:xfrm>
        <a:prstGeom prst="rect">
          <a:avLst/>
        </a:prstGeom>
        <a:gradFill rotWithShape="0">
          <a:gsLst>
            <a:gs pos="0">
              <a:schemeClr val="accent3">
                <a:hueOff val="0"/>
                <a:satOff val="0"/>
                <a:lumOff val="0"/>
                <a:alphaOff val="0"/>
                <a:tint val="94000"/>
                <a:satMod val="105000"/>
                <a:lumMod val="102000"/>
              </a:schemeClr>
            </a:gs>
            <a:gs pos="100000">
              <a:schemeClr val="accent3">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a:t>Vivaldi</a:t>
          </a:r>
        </a:p>
        <a:p>
          <a:pPr lvl="0" algn="ctr" defTabSz="1244600">
            <a:lnSpc>
              <a:spcPct val="90000"/>
            </a:lnSpc>
            <a:spcBef>
              <a:spcPct val="0"/>
            </a:spcBef>
            <a:spcAft>
              <a:spcPct val="35000"/>
            </a:spcAft>
          </a:pPr>
          <a:r>
            <a:rPr lang="en-US" sz="2800" kern="1200" dirty="0"/>
            <a:t>Flute Concerto</a:t>
          </a:r>
        </a:p>
        <a:p>
          <a:pPr lvl="0" algn="ctr" defTabSz="1244600">
            <a:lnSpc>
              <a:spcPct val="90000"/>
            </a:lnSpc>
            <a:spcBef>
              <a:spcPct val="0"/>
            </a:spcBef>
            <a:spcAft>
              <a:spcPct val="35000"/>
            </a:spcAft>
          </a:pPr>
          <a:r>
            <a:rPr lang="en-US" sz="2800" kern="1200" dirty="0"/>
            <a:t>D Major</a:t>
          </a:r>
        </a:p>
        <a:p>
          <a:pPr lvl="0" algn="ctr" defTabSz="1244600">
            <a:lnSpc>
              <a:spcPct val="90000"/>
            </a:lnSpc>
            <a:spcBef>
              <a:spcPct val="0"/>
            </a:spcBef>
            <a:spcAft>
              <a:spcPct val="35000"/>
            </a:spcAft>
          </a:pPr>
          <a:r>
            <a:rPr lang="en-US" sz="2800" kern="1200" dirty="0"/>
            <a:t>The Goldfinch</a:t>
          </a:r>
        </a:p>
      </dsp:txBody>
      <dsp:txXfrm>
        <a:off x="4417218" y="1190"/>
        <a:ext cx="3357562" cy="2014537"/>
      </dsp:txXfrm>
    </dsp:sp>
    <dsp:sp modelId="{04DB3CD2-0482-EC4E-B6B2-7CEB8B7D41A8}">
      <dsp:nvSpPr>
        <dsp:cNvPr id="0" name=""/>
        <dsp:cNvSpPr/>
      </dsp:nvSpPr>
      <dsp:spPr>
        <a:xfrm>
          <a:off x="8110537" y="1190"/>
          <a:ext cx="3357562" cy="2014537"/>
        </a:xfrm>
        <a:prstGeom prst="rect">
          <a:avLst/>
        </a:prstGeom>
        <a:gradFill rotWithShape="0">
          <a:gsLst>
            <a:gs pos="0">
              <a:schemeClr val="accent4">
                <a:hueOff val="0"/>
                <a:satOff val="0"/>
                <a:lumOff val="0"/>
                <a:alphaOff val="0"/>
                <a:tint val="94000"/>
                <a:satMod val="105000"/>
                <a:lumMod val="102000"/>
              </a:schemeClr>
            </a:gs>
            <a:gs pos="100000">
              <a:schemeClr val="accent4">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a:t>J.S Bach </a:t>
          </a:r>
        </a:p>
        <a:p>
          <a:pPr lvl="0" algn="ctr" defTabSz="1244600">
            <a:lnSpc>
              <a:spcPct val="90000"/>
            </a:lnSpc>
            <a:spcBef>
              <a:spcPct val="0"/>
            </a:spcBef>
            <a:spcAft>
              <a:spcPct val="35000"/>
            </a:spcAft>
          </a:pPr>
          <a:r>
            <a:rPr lang="en-US" sz="2800" kern="1200" dirty="0"/>
            <a:t>Violin Concerto</a:t>
          </a:r>
        </a:p>
        <a:p>
          <a:pPr lvl="0" algn="ctr" defTabSz="1244600">
            <a:lnSpc>
              <a:spcPct val="90000"/>
            </a:lnSpc>
            <a:spcBef>
              <a:spcPct val="0"/>
            </a:spcBef>
            <a:spcAft>
              <a:spcPct val="35000"/>
            </a:spcAft>
          </a:pPr>
          <a:r>
            <a:rPr lang="en-US" sz="2800" kern="1200" dirty="0"/>
            <a:t>A minor </a:t>
          </a:r>
        </a:p>
      </dsp:txBody>
      <dsp:txXfrm>
        <a:off x="8110537" y="1190"/>
        <a:ext cx="3357562" cy="2014537"/>
      </dsp:txXfrm>
    </dsp:sp>
    <dsp:sp modelId="{C51FB808-552B-7041-9D2C-0D1F2FF80457}">
      <dsp:nvSpPr>
        <dsp:cNvPr id="0" name=""/>
        <dsp:cNvSpPr/>
      </dsp:nvSpPr>
      <dsp:spPr>
        <a:xfrm>
          <a:off x="723900" y="2351484"/>
          <a:ext cx="3357562" cy="2014537"/>
        </a:xfrm>
        <a:prstGeom prst="rect">
          <a:avLst/>
        </a:prstGeom>
        <a:gradFill rotWithShape="0">
          <a:gsLst>
            <a:gs pos="0">
              <a:schemeClr val="accent5">
                <a:hueOff val="0"/>
                <a:satOff val="0"/>
                <a:lumOff val="0"/>
                <a:alphaOff val="0"/>
                <a:tint val="94000"/>
                <a:satMod val="105000"/>
                <a:lumMod val="102000"/>
              </a:schemeClr>
            </a:gs>
            <a:gs pos="100000">
              <a:schemeClr val="accent5">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a:t>Richard Rodgers Carousel</a:t>
          </a:r>
        </a:p>
        <a:p>
          <a:pPr lvl="0" algn="ctr" defTabSz="1244600">
            <a:lnSpc>
              <a:spcPct val="90000"/>
            </a:lnSpc>
            <a:spcBef>
              <a:spcPct val="0"/>
            </a:spcBef>
            <a:spcAft>
              <a:spcPct val="35000"/>
            </a:spcAft>
          </a:pPr>
          <a:r>
            <a:rPr lang="en-US" sz="2800" kern="1200" dirty="0"/>
            <a:t>The King and I</a:t>
          </a:r>
        </a:p>
        <a:p>
          <a:pPr lvl="0" algn="ctr" defTabSz="1244600">
            <a:lnSpc>
              <a:spcPct val="90000"/>
            </a:lnSpc>
            <a:spcBef>
              <a:spcPct val="0"/>
            </a:spcBef>
            <a:spcAft>
              <a:spcPct val="35000"/>
            </a:spcAft>
          </a:pPr>
          <a:r>
            <a:rPr lang="en-US" sz="2800" kern="1200" dirty="0"/>
            <a:t>The Sound of Music</a:t>
          </a:r>
        </a:p>
      </dsp:txBody>
      <dsp:txXfrm>
        <a:off x="723900" y="2351484"/>
        <a:ext cx="3357562" cy="2014537"/>
      </dsp:txXfrm>
    </dsp:sp>
    <dsp:sp modelId="{0245FB5C-C0B0-0047-BB1C-3E177195B835}">
      <dsp:nvSpPr>
        <dsp:cNvPr id="0" name=""/>
        <dsp:cNvSpPr/>
      </dsp:nvSpPr>
      <dsp:spPr>
        <a:xfrm>
          <a:off x="4417218" y="2351484"/>
          <a:ext cx="3357562" cy="2014537"/>
        </a:xfrm>
        <a:prstGeom prst="rect">
          <a:avLst/>
        </a:prstGeom>
        <a:gradFill rotWithShape="0">
          <a:gsLst>
            <a:gs pos="0">
              <a:schemeClr val="accent6">
                <a:hueOff val="0"/>
                <a:satOff val="0"/>
                <a:lumOff val="0"/>
                <a:alphaOff val="0"/>
                <a:tint val="94000"/>
                <a:satMod val="105000"/>
                <a:lumMod val="102000"/>
              </a:schemeClr>
            </a:gs>
            <a:gs pos="100000">
              <a:schemeClr val="accent6">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a:t>Stephen Sondheim </a:t>
          </a:r>
        </a:p>
        <a:p>
          <a:pPr lvl="0" algn="ctr" defTabSz="1244600">
            <a:lnSpc>
              <a:spcPct val="90000"/>
            </a:lnSpc>
            <a:spcBef>
              <a:spcPct val="0"/>
            </a:spcBef>
            <a:spcAft>
              <a:spcPct val="35000"/>
            </a:spcAft>
          </a:pPr>
          <a:r>
            <a:rPr lang="en-US" sz="2800" kern="1200" dirty="0"/>
            <a:t>A Little Night Music Sweeney Todd  </a:t>
          </a:r>
        </a:p>
      </dsp:txBody>
      <dsp:txXfrm>
        <a:off x="4417218" y="2351484"/>
        <a:ext cx="3357562" cy="2014537"/>
      </dsp:txXfrm>
    </dsp:sp>
    <dsp:sp modelId="{00C35FCC-72C7-8A42-9B2E-D92A268B5F6A}">
      <dsp:nvSpPr>
        <dsp:cNvPr id="0" name=""/>
        <dsp:cNvSpPr/>
      </dsp:nvSpPr>
      <dsp:spPr>
        <a:xfrm>
          <a:off x="8110537" y="2351484"/>
          <a:ext cx="3357562" cy="2014537"/>
        </a:xfrm>
        <a:prstGeom prst="rect">
          <a:avLst/>
        </a:prstGeom>
        <a:gradFill rotWithShape="0">
          <a:gsLst>
            <a:gs pos="0">
              <a:schemeClr val="accent2">
                <a:hueOff val="0"/>
                <a:satOff val="0"/>
                <a:lumOff val="0"/>
                <a:alphaOff val="0"/>
                <a:tint val="94000"/>
                <a:satMod val="105000"/>
                <a:lumMod val="102000"/>
              </a:schemeClr>
            </a:gs>
            <a:gs pos="100000">
              <a:schemeClr val="accent2">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GB" sz="2800" kern="1200" dirty="0"/>
            <a:t>Claude-Michel </a:t>
          </a:r>
          <a:r>
            <a:rPr lang="en-GB" sz="2800" kern="1200" dirty="0" err="1"/>
            <a:t>Schönberg</a:t>
          </a:r>
          <a:r>
            <a:rPr lang="en-US" sz="2800" kern="1200" dirty="0"/>
            <a:t> </a:t>
          </a:r>
          <a:r>
            <a:rPr lang="en-GB" sz="2800" kern="1200" dirty="0"/>
            <a:t>Les Misérables</a:t>
          </a:r>
        </a:p>
        <a:p>
          <a:pPr lvl="0" algn="ctr" defTabSz="1244600">
            <a:lnSpc>
              <a:spcPct val="90000"/>
            </a:lnSpc>
            <a:spcBef>
              <a:spcPct val="0"/>
            </a:spcBef>
            <a:spcAft>
              <a:spcPct val="35000"/>
            </a:spcAft>
          </a:pPr>
          <a:r>
            <a:rPr lang="en-GB" sz="2800" kern="1200" dirty="0"/>
            <a:t>Miss Saigon </a:t>
          </a:r>
          <a:endParaRPr lang="en-US" sz="2800" kern="1200" dirty="0"/>
        </a:p>
      </dsp:txBody>
      <dsp:txXfrm>
        <a:off x="8110537" y="2351484"/>
        <a:ext cx="3357562" cy="20145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9DB23F-6F9E-4E71-B4EE-791D7BFF0469}">
      <dsp:nvSpPr>
        <dsp:cNvPr id="0" name=""/>
        <dsp:cNvSpPr/>
      </dsp:nvSpPr>
      <dsp:spPr>
        <a:xfrm>
          <a:off x="623999" y="262424"/>
          <a:ext cx="1784250" cy="178425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9643D7-5502-4AF0-8D16-0115035881F5}">
      <dsp:nvSpPr>
        <dsp:cNvPr id="0" name=""/>
        <dsp:cNvSpPr/>
      </dsp:nvSpPr>
      <dsp:spPr>
        <a:xfrm>
          <a:off x="1004249" y="642674"/>
          <a:ext cx="1023750" cy="1023750"/>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xmlns=""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D4722E5-9307-4B4F-8105-070B85DB471A}">
      <dsp:nvSpPr>
        <dsp:cNvPr id="0" name=""/>
        <dsp:cNvSpPr/>
      </dsp:nvSpPr>
      <dsp:spPr>
        <a:xfrm>
          <a:off x="53624" y="2602425"/>
          <a:ext cx="292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155700">
            <a:lnSpc>
              <a:spcPct val="100000"/>
            </a:lnSpc>
            <a:spcBef>
              <a:spcPct val="0"/>
            </a:spcBef>
            <a:spcAft>
              <a:spcPct val="35000"/>
            </a:spcAft>
            <a:defRPr cap="all"/>
          </a:pPr>
          <a:r>
            <a:rPr lang="en-US" sz="2600" kern="1200"/>
            <a:t>Tenor Saxophone </a:t>
          </a:r>
        </a:p>
      </dsp:txBody>
      <dsp:txXfrm>
        <a:off x="53624" y="2602425"/>
        <a:ext cx="2925000" cy="720000"/>
      </dsp:txXfrm>
    </dsp:sp>
    <dsp:sp modelId="{5B63435F-127A-4085-9F57-EE22A79A01E8}">
      <dsp:nvSpPr>
        <dsp:cNvPr id="0" name=""/>
        <dsp:cNvSpPr/>
      </dsp:nvSpPr>
      <dsp:spPr>
        <a:xfrm>
          <a:off x="4060874" y="262424"/>
          <a:ext cx="1784250" cy="1784250"/>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B5D580-9BCE-40BD-B3A3-F8DECAE8C40A}">
      <dsp:nvSpPr>
        <dsp:cNvPr id="0" name=""/>
        <dsp:cNvSpPr/>
      </dsp:nvSpPr>
      <dsp:spPr>
        <a:xfrm>
          <a:off x="4441124" y="642674"/>
          <a:ext cx="1023750" cy="1023750"/>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E0E0FB9-7A70-4D30-9B17-F27E0BC08FA9}">
      <dsp:nvSpPr>
        <dsp:cNvPr id="0" name=""/>
        <dsp:cNvSpPr/>
      </dsp:nvSpPr>
      <dsp:spPr>
        <a:xfrm>
          <a:off x="3490499" y="2602425"/>
          <a:ext cx="292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155700">
            <a:lnSpc>
              <a:spcPct val="100000"/>
            </a:lnSpc>
            <a:spcBef>
              <a:spcPct val="0"/>
            </a:spcBef>
            <a:spcAft>
              <a:spcPct val="35000"/>
            </a:spcAft>
            <a:defRPr cap="all"/>
          </a:pPr>
          <a:r>
            <a:rPr lang="en-US" sz="2600" kern="1200"/>
            <a:t>B</a:t>
          </a:r>
        </a:p>
      </dsp:txBody>
      <dsp:txXfrm>
        <a:off x="3490499" y="2602425"/>
        <a:ext cx="2925000" cy="720000"/>
      </dsp:txXfrm>
    </dsp:sp>
    <dsp:sp modelId="{97A6902C-A33A-4683-9B6C-EDC0BB7B4983}">
      <dsp:nvSpPr>
        <dsp:cNvPr id="0" name=""/>
        <dsp:cNvSpPr/>
      </dsp:nvSpPr>
      <dsp:spPr>
        <a:xfrm>
          <a:off x="7497749" y="262424"/>
          <a:ext cx="1784250" cy="1784250"/>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AC1555-C514-498F-BFF4-05273A0DCBF6}">
      <dsp:nvSpPr>
        <dsp:cNvPr id="0" name=""/>
        <dsp:cNvSpPr/>
      </dsp:nvSpPr>
      <dsp:spPr>
        <a:xfrm>
          <a:off x="7877999" y="642674"/>
          <a:ext cx="1023750" cy="1023750"/>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6F57A47-9590-4845-97BB-61A760F6B2F1}">
      <dsp:nvSpPr>
        <dsp:cNvPr id="0" name=""/>
        <dsp:cNvSpPr/>
      </dsp:nvSpPr>
      <dsp:spPr>
        <a:xfrm>
          <a:off x="6927374" y="2602425"/>
          <a:ext cx="292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155700">
            <a:lnSpc>
              <a:spcPct val="100000"/>
            </a:lnSpc>
            <a:spcBef>
              <a:spcPct val="0"/>
            </a:spcBef>
            <a:spcAft>
              <a:spcPct val="35000"/>
            </a:spcAft>
            <a:defRPr cap="all"/>
          </a:pPr>
          <a:r>
            <a:rPr lang="en-US" sz="2600" kern="1200"/>
            <a:t>Trumpets and Trombones </a:t>
          </a:r>
        </a:p>
      </dsp:txBody>
      <dsp:txXfrm>
        <a:off x="6927374" y="2602425"/>
        <a:ext cx="292500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xmlns="">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EBAE81-643D-9749-95E7-7ACAC58248C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88EAA8E-75F3-814D-8D47-7E89AF2C59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2AB5E5D-B3D5-DE45-AD88-32587DCFF2D1}" type="datetimeFigureOut">
              <a:rPr lang="en-US" smtClean="0"/>
              <a:t>6/24/2020</a:t>
            </a:fld>
            <a:endParaRPr lang="en-US"/>
          </a:p>
        </p:txBody>
      </p:sp>
      <p:sp>
        <p:nvSpPr>
          <p:cNvPr id="4" name="Footer Placeholder 3">
            <a:extLst>
              <a:ext uri="{FF2B5EF4-FFF2-40B4-BE49-F238E27FC236}">
                <a16:creationId xmlns:a16="http://schemas.microsoft.com/office/drawing/2014/main" id="{64A0FC0C-7F15-CF47-B013-FFAB7FEBAE3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0F26B9B-869E-504B-B2DC-2FF5934398B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FDC346E-E18A-8543-8F63-F36E4B738D67}" type="slidenum">
              <a:rPr lang="en-US" smtClean="0"/>
              <a:t>‹#›</a:t>
            </a:fld>
            <a:endParaRPr lang="en-US"/>
          </a:p>
        </p:txBody>
      </p:sp>
    </p:spTree>
    <p:extLst>
      <p:ext uri="{BB962C8B-B14F-4D97-AF65-F5344CB8AC3E}">
        <p14:creationId xmlns:p14="http://schemas.microsoft.com/office/powerpoint/2010/main" val="4703228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6678DE-0ECD-314B-9F7B-2B83E1B5CADD}" type="datetimeFigureOut">
              <a:rPr lang="en-US" smtClean="0"/>
              <a:t>6/24/2020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A8331E-7F9F-1E4F-BDE9-586A4BC13137}" type="slidenum">
              <a:rPr lang="en-US" smtClean="0"/>
              <a:t>‹#›</a:t>
            </a:fld>
            <a:endParaRPr lang="en-US"/>
          </a:p>
        </p:txBody>
      </p:sp>
    </p:spTree>
    <p:extLst>
      <p:ext uri="{BB962C8B-B14F-4D97-AF65-F5344CB8AC3E}">
        <p14:creationId xmlns:p14="http://schemas.microsoft.com/office/powerpoint/2010/main" val="1700067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A8331E-7F9F-1E4F-BDE9-586A4BC13137}" type="slidenum">
              <a:rPr lang="en-US" smtClean="0"/>
              <a:t>1</a:t>
            </a:fld>
            <a:endParaRPr lang="en-US"/>
          </a:p>
        </p:txBody>
      </p:sp>
    </p:spTree>
    <p:extLst>
      <p:ext uri="{BB962C8B-B14F-4D97-AF65-F5344CB8AC3E}">
        <p14:creationId xmlns:p14="http://schemas.microsoft.com/office/powerpoint/2010/main" val="2668449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A8331E-7F9F-1E4F-BDE9-586A4BC13137}" type="slidenum">
              <a:rPr lang="en-US" smtClean="0"/>
              <a:t>27</a:t>
            </a:fld>
            <a:endParaRPr lang="en-US"/>
          </a:p>
        </p:txBody>
      </p:sp>
    </p:spTree>
    <p:extLst>
      <p:ext uri="{BB962C8B-B14F-4D97-AF65-F5344CB8AC3E}">
        <p14:creationId xmlns:p14="http://schemas.microsoft.com/office/powerpoint/2010/main" val="20868825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GB"/>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6/24/2020</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GB"/>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GB"/>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GB"/>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GB"/>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GB"/>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6/24/2020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GB"/>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GB"/>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GB"/>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GB"/>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6/24/2020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GB"/>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6/24/2020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6/24/2020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GB"/>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6/24/2020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6/24/2020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6/24/2020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6/24/2020</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1.xml"/><Relationship Id="rId7" Type="http://schemas.openxmlformats.org/officeDocument/2006/relationships/image" Target="../media/image3.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www.youtube.com/results?search_query=xaverian+college+music" TargetMode="External"/><Relationship Id="rId11" Type="http://schemas.openxmlformats.org/officeDocument/2006/relationships/image" Target="../media/image7.png"/><Relationship Id="rId5" Type="http://schemas.openxmlformats.org/officeDocument/2006/relationships/image" Target="../media/image1.jpe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jpeg"/></Relationships>
</file>

<file path=ppt/slides/_rels/slide10.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64.svg"/><Relationship Id="rId5" Type="http://schemas.openxmlformats.org/officeDocument/2006/relationships/image" Target="../media/image53.png"/><Relationship Id="rId4" Type="http://schemas.openxmlformats.org/officeDocument/2006/relationships/image" Target="../media/image52.jpe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12.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13.xml.rels><?xml version="1.0" encoding="UTF-8" standalone="yes"?>
<Relationships xmlns="http://schemas.openxmlformats.org/package/2006/relationships"><Relationship Id="rId8" Type="http://schemas.openxmlformats.org/officeDocument/2006/relationships/audio" Target="../media/media7.m4a"/><Relationship Id="rId13" Type="http://schemas.openxmlformats.org/officeDocument/2006/relationships/slideLayout" Target="../slideLayouts/slideLayout2.xml"/><Relationship Id="rId18" Type="http://schemas.openxmlformats.org/officeDocument/2006/relationships/diagramColors" Target="../diagrams/colors2.xml"/><Relationship Id="rId3" Type="http://schemas.microsoft.com/office/2007/relationships/media" Target="../media/media5.m4a"/><Relationship Id="rId21" Type="http://schemas.openxmlformats.org/officeDocument/2006/relationships/image" Target="../media/image7.png"/><Relationship Id="rId7" Type="http://schemas.microsoft.com/office/2007/relationships/media" Target="../media/media7.m4a"/><Relationship Id="rId12" Type="http://schemas.openxmlformats.org/officeDocument/2006/relationships/audio" Target="../media/media9.m4a"/><Relationship Id="rId17" Type="http://schemas.openxmlformats.org/officeDocument/2006/relationships/diagramQuickStyle" Target="../diagrams/quickStyle2.xml"/><Relationship Id="rId2" Type="http://schemas.openxmlformats.org/officeDocument/2006/relationships/audio" Target="../media/media4.m4a"/><Relationship Id="rId16" Type="http://schemas.openxmlformats.org/officeDocument/2006/relationships/diagramLayout" Target="../diagrams/layout2.xml"/><Relationship Id="rId20" Type="http://schemas.openxmlformats.org/officeDocument/2006/relationships/image" Target="../media/image6.png"/><Relationship Id="rId1" Type="http://schemas.microsoft.com/office/2007/relationships/media" Target="../media/media4.m4a"/><Relationship Id="rId6" Type="http://schemas.openxmlformats.org/officeDocument/2006/relationships/audio" Target="../media/media6.m4a"/><Relationship Id="rId11" Type="http://schemas.microsoft.com/office/2007/relationships/media" Target="../media/media9.m4a"/><Relationship Id="rId5" Type="http://schemas.microsoft.com/office/2007/relationships/media" Target="../media/media6.m4a"/><Relationship Id="rId15" Type="http://schemas.openxmlformats.org/officeDocument/2006/relationships/diagramData" Target="../diagrams/data2.xml"/><Relationship Id="rId10" Type="http://schemas.openxmlformats.org/officeDocument/2006/relationships/audio" Target="../media/media8.m4a"/><Relationship Id="rId19" Type="http://schemas.microsoft.com/office/2007/relationships/diagramDrawing" Target="../diagrams/drawing2.xml"/><Relationship Id="rId4" Type="http://schemas.openxmlformats.org/officeDocument/2006/relationships/audio" Target="../media/media5.m4a"/><Relationship Id="rId9" Type="http://schemas.microsoft.com/office/2007/relationships/media" Target="../media/media8.m4a"/><Relationship Id="rId14" Type="http://schemas.openxmlformats.org/officeDocument/2006/relationships/image" Target="../media/image1.jpe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6.png"/><Relationship Id="rId4" Type="http://schemas.openxmlformats.org/officeDocument/2006/relationships/image" Target="../media/image1.jpeg"/><Relationship Id="rId9" Type="http://schemas.microsoft.com/office/2007/relationships/diagramDrawing" Target="../diagrams/drawing3.xml"/></Relationships>
</file>

<file path=ppt/slides/_rels/slide15.xml.rels><?xml version="1.0" encoding="UTF-8" standalone="yes"?>
<Relationships xmlns="http://schemas.openxmlformats.org/package/2006/relationships"><Relationship Id="rId8" Type="http://schemas.openxmlformats.org/officeDocument/2006/relationships/audio" Target="../media/media14.m4a"/><Relationship Id="rId13" Type="http://schemas.openxmlformats.org/officeDocument/2006/relationships/image" Target="../media/image7.png"/><Relationship Id="rId3" Type="http://schemas.microsoft.com/office/2007/relationships/media" Target="../media/media12.m4a"/><Relationship Id="rId7" Type="http://schemas.microsoft.com/office/2007/relationships/media" Target="../media/media14.m4a"/><Relationship Id="rId12" Type="http://schemas.openxmlformats.org/officeDocument/2006/relationships/image" Target="../media/image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audio" Target="../media/media13.m4a"/><Relationship Id="rId11" Type="http://schemas.openxmlformats.org/officeDocument/2006/relationships/image" Target="../media/image67.tiff"/><Relationship Id="rId5" Type="http://schemas.microsoft.com/office/2007/relationships/media" Target="../media/media13.m4a"/><Relationship Id="rId10" Type="http://schemas.openxmlformats.org/officeDocument/2006/relationships/image" Target="../media/image1.jpeg"/><Relationship Id="rId4" Type="http://schemas.openxmlformats.org/officeDocument/2006/relationships/audio" Target="../media/media12.m4a"/><Relationship Id="rId9"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24.sv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9.png"/><Relationship Id="rId5" Type="http://schemas.openxmlformats.org/officeDocument/2006/relationships/image" Target="../media/image81.svg"/><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8" Type="http://schemas.openxmlformats.org/officeDocument/2006/relationships/image" Target="../media/image83.svg"/><Relationship Id="rId3" Type="http://schemas.microsoft.com/office/2007/relationships/media" Target="../media/media17.m4a"/><Relationship Id="rId7" Type="http://schemas.openxmlformats.org/officeDocument/2006/relationships/image" Target="../media/image70.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www.youtube.com/watch?v=wFW_3UYgaxY" TargetMode="External"/><Relationship Id="rId5" Type="http://schemas.openxmlformats.org/officeDocument/2006/relationships/slideLayout" Target="../slideLayouts/slideLayout2.xml"/><Relationship Id="rId4" Type="http://schemas.openxmlformats.org/officeDocument/2006/relationships/audio" Target="../media/media17.m4a"/><Relationship Id="rId9"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slideLayout" Target="../slideLayouts/slideLayout2.xml"/><Relationship Id="rId7" Type="http://schemas.openxmlformats.org/officeDocument/2006/relationships/image" Target="../media/image9.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jpg"/><Relationship Id="rId5" Type="http://schemas.openxmlformats.org/officeDocument/2006/relationships/image" Target="../media/image2.png"/><Relationship Id="rId4" Type="http://schemas.openxmlformats.org/officeDocument/2006/relationships/image" Target="../media/image1.jpe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2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2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6.png"/><Relationship Id="rId5" Type="http://schemas.openxmlformats.org/officeDocument/2006/relationships/image" Target="../media/image91.tiff"/><Relationship Id="rId4" Type="http://schemas.openxmlformats.org/officeDocument/2006/relationships/hyperlink" Target="https://www.youtube.com/watch?v=qAZWFafX6o8" TargetMode="Externa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2.xml"/><Relationship Id="rId3" Type="http://schemas.microsoft.com/office/2007/relationships/media" Target="../media/media20.m4a"/><Relationship Id="rId7"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audio" Target="../media/media21.m4a"/><Relationship Id="rId5" Type="http://schemas.microsoft.com/office/2007/relationships/media" Target="../media/media21.m4a"/><Relationship Id="rId10" Type="http://schemas.openxmlformats.org/officeDocument/2006/relationships/image" Target="../media/image6.png"/><Relationship Id="rId4" Type="http://schemas.openxmlformats.org/officeDocument/2006/relationships/audio" Target="../media/media20.m4a"/><Relationship Id="rId9" Type="http://schemas.openxmlformats.org/officeDocument/2006/relationships/image" Target="../media/image95.tiff"/></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26.svg"/><Relationship Id="rId3" Type="http://schemas.openxmlformats.org/officeDocument/2006/relationships/slideLayout" Target="../slideLayouts/slideLayout2.xml"/><Relationship Id="rId7" Type="http://schemas.openxmlformats.org/officeDocument/2006/relationships/diagramQuickStyle" Target="../diagrams/quickStyle1.xml"/><Relationship Id="rId12" Type="http://schemas.openxmlformats.org/officeDocument/2006/relationships/image" Target="../media/image18.png"/><Relationship Id="rId17" Type="http://schemas.openxmlformats.org/officeDocument/2006/relationships/image" Target="../media/image20.png"/><Relationship Id="rId2" Type="http://schemas.openxmlformats.org/officeDocument/2006/relationships/audio" Target="../media/media3.m4a"/><Relationship Id="rId16" Type="http://schemas.openxmlformats.org/officeDocument/2006/relationships/image" Target="../media/image6.png"/><Relationship Id="rId1" Type="http://schemas.microsoft.com/office/2007/relationships/media" Target="../media/media3.m4a"/><Relationship Id="rId6" Type="http://schemas.openxmlformats.org/officeDocument/2006/relationships/diagramLayout" Target="../diagrams/layout1.xml"/><Relationship Id="rId11" Type="http://schemas.openxmlformats.org/officeDocument/2006/relationships/image" Target="../media/image24.svg"/><Relationship Id="rId5" Type="http://schemas.openxmlformats.org/officeDocument/2006/relationships/diagramData" Target="../diagrams/data1.xml"/><Relationship Id="rId15" Type="http://schemas.openxmlformats.org/officeDocument/2006/relationships/image" Target="../media/image28.svg"/><Relationship Id="rId10" Type="http://schemas.openxmlformats.org/officeDocument/2006/relationships/image" Target="../media/image17.png"/><Relationship Id="rId4" Type="http://schemas.openxmlformats.org/officeDocument/2006/relationships/image" Target="../media/image2.png"/><Relationship Id="rId9" Type="http://schemas.microsoft.com/office/2007/relationships/diagramDrawing" Target="../diagrams/drawing1.xml"/><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39.svg"/><Relationship Id="rId4" Type="http://schemas.openxmlformats.org/officeDocument/2006/relationships/image" Target="../media/image25.jpe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8.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jpeg"/><Relationship Id="rId3" Type="http://schemas.openxmlformats.org/officeDocument/2006/relationships/image" Target="../media/image38.jpeg"/><Relationship Id="rId7" Type="http://schemas.openxmlformats.org/officeDocument/2006/relationships/image" Target="../media/image42.jpeg"/><Relationship Id="rId12" Type="http://schemas.openxmlformats.org/officeDocument/2006/relationships/image" Target="../media/image47.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 Id="rId14" Type="http://schemas.openxmlformats.org/officeDocument/2006/relationships/image" Target="../media/image4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5">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A1D51-C3F8-7548-A29F-67590A7D9C62}"/>
              </a:ext>
            </a:extLst>
          </p:cNvPr>
          <p:cNvSpPr>
            <a:spLocks noGrp="1"/>
          </p:cNvSpPr>
          <p:nvPr>
            <p:ph type="ctrTitle"/>
          </p:nvPr>
        </p:nvSpPr>
        <p:spPr>
          <a:xfrm>
            <a:off x="1617233" y="5035197"/>
            <a:ext cx="8957534" cy="1182838"/>
          </a:xfrm>
        </p:spPr>
        <p:txBody>
          <a:bodyPr>
            <a:noAutofit/>
          </a:bodyPr>
          <a:lstStyle/>
          <a:p>
            <a:pPr algn="ctr"/>
            <a:r>
              <a:rPr lang="en-US" sz="3200" dirty="0"/>
              <a:t>A level music</a:t>
            </a:r>
            <a:br>
              <a:rPr lang="en-US" sz="3200" dirty="0"/>
            </a:br>
            <a:r>
              <a:rPr lang="en-US" sz="3200" dirty="0" err="1"/>
              <a:t>xaverian</a:t>
            </a:r>
            <a:r>
              <a:rPr lang="en-US" sz="3200" dirty="0"/>
              <a:t> college</a:t>
            </a:r>
            <a:br>
              <a:rPr lang="en-US" sz="3200" dirty="0"/>
            </a:br>
            <a:r>
              <a:rPr lang="en-US" sz="3200" dirty="0">
                <a:hlinkClick r:id="rId6"/>
              </a:rPr>
              <a:t>Click HERE to view our YouTube channel</a:t>
            </a:r>
            <a:endParaRPr lang="en-US" sz="3200" dirty="0"/>
          </a:p>
        </p:txBody>
      </p:sp>
      <p:sp>
        <p:nvSpPr>
          <p:cNvPr id="36" name="Round Diagonal Corner Rectangle 6">
            <a:extLst>
              <a:ext uri="{FF2B5EF4-FFF2-40B4-BE49-F238E27FC236}">
                <a16:creationId xmlns:a16="http://schemas.microsoft.com/office/drawing/2014/main" id="{98F6821F-C46B-4236-BF82-0110C9079A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974" y="639965"/>
            <a:ext cx="10879991" cy="3598548"/>
          </a:xfrm>
          <a:prstGeom prst="round2DiagRect">
            <a:avLst>
              <a:gd name="adj1" fmla="val 9529"/>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A group of people standing in front of a crowd&#10;&#10;Description automatically generated">
            <a:extLst>
              <a:ext uri="{FF2B5EF4-FFF2-40B4-BE49-F238E27FC236}">
                <a16:creationId xmlns:a16="http://schemas.microsoft.com/office/drawing/2014/main" id="{027C17B4-A34C-CF4D-81B2-4E5F276DF32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2"/>
          <a:stretch/>
        </p:blipFill>
        <p:spPr>
          <a:xfrm>
            <a:off x="987014" y="951493"/>
            <a:ext cx="3310219" cy="2975493"/>
          </a:xfrm>
          <a:prstGeom prst="rect">
            <a:avLst/>
          </a:prstGeom>
        </p:spPr>
      </p:pic>
      <p:pic>
        <p:nvPicPr>
          <p:cNvPr id="27" name="Picture 26" descr="A crowd of people&#10;&#10;Description automatically generated">
            <a:extLst>
              <a:ext uri="{FF2B5EF4-FFF2-40B4-BE49-F238E27FC236}">
                <a16:creationId xmlns:a16="http://schemas.microsoft.com/office/drawing/2014/main" id="{666D55E7-84D5-AE45-8029-3FDF8671D36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2"/>
          <a:stretch/>
        </p:blipFill>
        <p:spPr>
          <a:xfrm>
            <a:off x="4449025" y="951493"/>
            <a:ext cx="3319744" cy="2975493"/>
          </a:xfrm>
          <a:prstGeom prst="rect">
            <a:avLst/>
          </a:prstGeom>
        </p:spPr>
      </p:pic>
      <p:pic>
        <p:nvPicPr>
          <p:cNvPr id="29" name="Picture 28" descr="A group of people in a room&#10;&#10;Description automatically generated">
            <a:extLst>
              <a:ext uri="{FF2B5EF4-FFF2-40B4-BE49-F238E27FC236}">
                <a16:creationId xmlns:a16="http://schemas.microsoft.com/office/drawing/2014/main" id="{4C6268CE-7166-4F49-96D4-28E811A1F83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b="-2"/>
          <a:stretch/>
        </p:blipFill>
        <p:spPr>
          <a:xfrm>
            <a:off x="7920560" y="951493"/>
            <a:ext cx="3319744" cy="2975493"/>
          </a:xfrm>
          <a:prstGeom prst="rect">
            <a:avLst/>
          </a:prstGeom>
        </p:spPr>
      </p:pic>
      <p:pic>
        <p:nvPicPr>
          <p:cNvPr id="6" name="Recorded Sound" descr="Recorded Sound">
            <a:hlinkClick r:id="" action="ppaction://media"/>
            <a:extLst>
              <a:ext uri="{FF2B5EF4-FFF2-40B4-BE49-F238E27FC236}">
                <a16:creationId xmlns:a16="http://schemas.microsoft.com/office/drawing/2014/main" id="{D23E6CAE-C968-B548-BEB3-194EC2F9AB9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235723" y="4628797"/>
            <a:ext cx="812800" cy="812800"/>
          </a:xfrm>
          <a:prstGeom prst="rect">
            <a:avLst/>
          </a:prstGeom>
        </p:spPr>
      </p:pic>
      <p:pic>
        <p:nvPicPr>
          <p:cNvPr id="10" name="Picture 9" descr="A black sign with white text&#10;&#10;Description automatically generated">
            <a:extLst>
              <a:ext uri="{FF2B5EF4-FFF2-40B4-BE49-F238E27FC236}">
                <a16:creationId xmlns:a16="http://schemas.microsoft.com/office/drawing/2014/main" id="{DD8B80A9-483B-1643-BBFF-A5150820EE2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433684" y="6021768"/>
            <a:ext cx="1613240" cy="584494"/>
          </a:xfrm>
          <a:prstGeom prst="rect">
            <a:avLst/>
          </a:prstGeom>
        </p:spPr>
      </p:pic>
    </p:spTree>
    <p:extLst>
      <p:ext uri="{BB962C8B-B14F-4D97-AF65-F5344CB8AC3E}">
        <p14:creationId xmlns:p14="http://schemas.microsoft.com/office/powerpoint/2010/main" val="3676392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0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2424">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79D04-58A0-6340-8B30-83FBC23FC34B}"/>
              </a:ext>
            </a:extLst>
          </p:cNvPr>
          <p:cNvSpPr>
            <a:spLocks noGrp="1"/>
          </p:cNvSpPr>
          <p:nvPr>
            <p:ph type="title"/>
          </p:nvPr>
        </p:nvSpPr>
        <p:spPr>
          <a:xfrm>
            <a:off x="1141411" y="377917"/>
            <a:ext cx="9905998" cy="1478570"/>
          </a:xfrm>
        </p:spPr>
        <p:txBody>
          <a:bodyPr/>
          <a:lstStyle/>
          <a:p>
            <a:pPr algn="ctr"/>
            <a:r>
              <a:rPr lang="en-GB" b="1" dirty="0"/>
              <a:t>Successes 2019-2020</a:t>
            </a:r>
            <a:r>
              <a:rPr lang="en-GB" dirty="0"/>
              <a:t/>
            </a:r>
            <a:br>
              <a:rPr lang="en-GB" dirty="0"/>
            </a:br>
            <a:endParaRPr lang="en-US" dirty="0"/>
          </a:p>
        </p:txBody>
      </p:sp>
      <p:sp>
        <p:nvSpPr>
          <p:cNvPr id="3" name="Content Placeholder 2">
            <a:extLst>
              <a:ext uri="{FF2B5EF4-FFF2-40B4-BE49-F238E27FC236}">
                <a16:creationId xmlns:a16="http://schemas.microsoft.com/office/drawing/2014/main" id="{1E77C184-FD7F-3641-83D2-8B69C18B563F}"/>
              </a:ext>
            </a:extLst>
          </p:cNvPr>
          <p:cNvSpPr>
            <a:spLocks noGrp="1"/>
          </p:cNvSpPr>
          <p:nvPr>
            <p:ph idx="1"/>
          </p:nvPr>
        </p:nvSpPr>
        <p:spPr>
          <a:xfrm>
            <a:off x="1141410" y="1512191"/>
            <a:ext cx="9905999" cy="2084769"/>
          </a:xfrm>
        </p:spPr>
        <p:txBody>
          <a:bodyPr/>
          <a:lstStyle/>
          <a:p>
            <a:r>
              <a:rPr lang="en-GB" dirty="0"/>
              <a:t>Xaverian College music students have been auditioning at the finest universities and conservatoires in the UK and USA.  The courses that they have applied for range from classical, pop, jazz, performance and music technology degrees. </a:t>
            </a:r>
          </a:p>
          <a:p>
            <a:endParaRPr lang="en-US" dirty="0"/>
          </a:p>
        </p:txBody>
      </p:sp>
      <p:sp>
        <p:nvSpPr>
          <p:cNvPr id="7" name="Rectangle 6">
            <a:extLst>
              <a:ext uri="{FF2B5EF4-FFF2-40B4-BE49-F238E27FC236}">
                <a16:creationId xmlns:a16="http://schemas.microsoft.com/office/drawing/2014/main" id="{3D752D0A-AFEB-D843-80A3-118DAA104BCE}"/>
              </a:ext>
            </a:extLst>
          </p:cNvPr>
          <p:cNvSpPr/>
          <p:nvPr/>
        </p:nvSpPr>
        <p:spPr>
          <a:xfrm>
            <a:off x="1141411" y="3618712"/>
            <a:ext cx="6096000" cy="2031325"/>
          </a:xfrm>
          <a:prstGeom prst="rect">
            <a:avLst/>
          </a:prstGeom>
        </p:spPr>
        <p:txBody>
          <a:bodyPr>
            <a:spAutoFit/>
          </a:bodyPr>
          <a:lstStyle/>
          <a:p>
            <a:pPr>
              <a:spcAft>
                <a:spcPts val="0"/>
              </a:spcAft>
            </a:pPr>
            <a:r>
              <a:rPr lang="en-GB" b="1" dirty="0">
                <a:latin typeface="Calibri" panose="020F0502020204030204" pitchFamily="34" charset="0"/>
                <a:ea typeface="Calibri" panose="020F0502020204030204" pitchFamily="34" charset="0"/>
                <a:cs typeface="Times New Roman" panose="02020603050405020304" pitchFamily="18" charset="0"/>
              </a:rPr>
              <a:t>Abigail Turner</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b="1" dirty="0">
                <a:latin typeface="Calibri" panose="020F0502020204030204" pitchFamily="34" charset="0"/>
                <a:ea typeface="Calibri" panose="020F0502020204030204" pitchFamily="34" charset="0"/>
                <a:cs typeface="Times New Roman" panose="02020603050405020304" pitchFamily="18" charset="0"/>
              </a:rPr>
              <a:t>Flute/Voice</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University of Leeds</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University of Glasgow</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University of Birmingham</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University of Edinburgh</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University of Bristol</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descr="A person holding a bat&#10;&#10;Description automatically generated">
            <a:extLst>
              <a:ext uri="{FF2B5EF4-FFF2-40B4-BE49-F238E27FC236}">
                <a16:creationId xmlns:a16="http://schemas.microsoft.com/office/drawing/2014/main" id="{5037EEF2-0584-1D4A-A737-FDAA5F2C77E7}"/>
              </a:ext>
            </a:extLst>
          </p:cNvPr>
          <p:cNvPicPr/>
          <p:nvPr/>
        </p:nvPicPr>
        <p:blipFill>
          <a:blip r:embed="rId2" cstate="screen">
            <a:extLst>
              <a:ext uri="{28A0092B-C50C-407E-A947-70E740481C1C}">
                <a14:useLocalDpi xmlns:a14="http://schemas.microsoft.com/office/drawing/2010/main"/>
              </a:ext>
            </a:extLst>
          </a:blip>
          <a:stretch>
            <a:fillRect/>
          </a:stretch>
        </p:blipFill>
        <p:spPr>
          <a:xfrm>
            <a:off x="3938180" y="3632826"/>
            <a:ext cx="870585" cy="1306195"/>
          </a:xfrm>
          <a:prstGeom prst="rect">
            <a:avLst/>
          </a:prstGeom>
        </p:spPr>
      </p:pic>
      <p:sp>
        <p:nvSpPr>
          <p:cNvPr id="8" name="Rectangle 7">
            <a:extLst>
              <a:ext uri="{FF2B5EF4-FFF2-40B4-BE49-F238E27FC236}">
                <a16:creationId xmlns:a16="http://schemas.microsoft.com/office/drawing/2014/main" id="{0F10FD33-85AE-ED4C-BCB3-CFA76E8BAA61}"/>
              </a:ext>
            </a:extLst>
          </p:cNvPr>
          <p:cNvSpPr/>
          <p:nvPr/>
        </p:nvSpPr>
        <p:spPr>
          <a:xfrm>
            <a:off x="7237411" y="3637000"/>
            <a:ext cx="6096000" cy="923330"/>
          </a:xfrm>
          <a:prstGeom prst="rect">
            <a:avLst/>
          </a:prstGeom>
        </p:spPr>
        <p:txBody>
          <a:bodyPr>
            <a:spAutoFit/>
          </a:bodyPr>
          <a:lstStyle/>
          <a:p>
            <a:pPr>
              <a:spcAft>
                <a:spcPts val="0"/>
              </a:spcAft>
            </a:pPr>
            <a:r>
              <a:rPr lang="en-GB" b="1" dirty="0">
                <a:latin typeface="Calibri" panose="020F0502020204030204" pitchFamily="34" charset="0"/>
                <a:ea typeface="Calibri" panose="020F0502020204030204" pitchFamily="34" charset="0"/>
                <a:cs typeface="Times New Roman" panose="02020603050405020304" pitchFamily="18" charset="0"/>
              </a:rPr>
              <a:t>Miles </a:t>
            </a:r>
            <a:r>
              <a:rPr lang="en-GB" b="1" dirty="0" err="1">
                <a:latin typeface="Calibri" panose="020F0502020204030204" pitchFamily="34" charset="0"/>
                <a:ea typeface="Calibri" panose="020F0502020204030204" pitchFamily="34" charset="0"/>
                <a:cs typeface="Times New Roman" panose="02020603050405020304" pitchFamily="18" charset="0"/>
              </a:rPr>
              <a:t>Pillinger</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b="1" dirty="0">
                <a:latin typeface="Calibri" panose="020F0502020204030204" pitchFamily="34" charset="0"/>
                <a:ea typeface="Calibri" panose="020F0502020204030204" pitchFamily="34" charset="0"/>
                <a:cs typeface="Times New Roman" panose="02020603050405020304" pitchFamily="18" charset="0"/>
              </a:rPr>
              <a:t>Drum Kit</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Leeds College of Music</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descr="A person standing in front of a brick wall posing for the camera&#10;&#10;Description automatically generated">
            <a:extLst>
              <a:ext uri="{FF2B5EF4-FFF2-40B4-BE49-F238E27FC236}">
                <a16:creationId xmlns:a16="http://schemas.microsoft.com/office/drawing/2014/main" id="{B1076040-FC42-0448-BF94-422C0E29E653}"/>
              </a:ext>
            </a:extLst>
          </p:cNvPr>
          <p:cNvPicPr/>
          <p:nvPr/>
        </p:nvPicPr>
        <p:blipFill>
          <a:blip r:embed="rId3" cstate="screen">
            <a:extLst>
              <a:ext uri="{28A0092B-C50C-407E-A947-70E740481C1C}">
                <a14:useLocalDpi xmlns:a14="http://schemas.microsoft.com/office/drawing/2010/main"/>
              </a:ext>
            </a:extLst>
          </a:blip>
          <a:stretch>
            <a:fillRect/>
          </a:stretch>
        </p:blipFill>
        <p:spPr>
          <a:xfrm>
            <a:off x="10177461" y="3618712"/>
            <a:ext cx="869950" cy="1304925"/>
          </a:xfrm>
          <a:prstGeom prst="rect">
            <a:avLst/>
          </a:prstGeom>
        </p:spPr>
      </p:pic>
      <p:sp>
        <p:nvSpPr>
          <p:cNvPr id="10" name="Rectangle 9">
            <a:extLst>
              <a:ext uri="{FF2B5EF4-FFF2-40B4-BE49-F238E27FC236}">
                <a16:creationId xmlns:a16="http://schemas.microsoft.com/office/drawing/2014/main" id="{EA1F22A7-0543-604A-84D4-E6FDD56B2BA3}"/>
              </a:ext>
            </a:extLst>
          </p:cNvPr>
          <p:cNvSpPr/>
          <p:nvPr/>
        </p:nvSpPr>
        <p:spPr>
          <a:xfrm>
            <a:off x="3938180" y="5721769"/>
            <a:ext cx="6096000" cy="923330"/>
          </a:xfrm>
          <a:prstGeom prst="rect">
            <a:avLst/>
          </a:prstGeom>
        </p:spPr>
        <p:txBody>
          <a:bodyPr>
            <a:spAutoFit/>
          </a:bodyPr>
          <a:lstStyle/>
          <a:p>
            <a:pPr>
              <a:spcAft>
                <a:spcPts val="0"/>
              </a:spcAft>
            </a:pPr>
            <a:r>
              <a:rPr lang="en-GB" b="1" dirty="0">
                <a:latin typeface="Calibri" panose="020F0502020204030204" pitchFamily="34" charset="0"/>
                <a:ea typeface="Calibri" panose="020F0502020204030204" pitchFamily="34" charset="0"/>
                <a:cs typeface="Times New Roman" panose="02020603050405020304" pitchFamily="18" charset="0"/>
              </a:rPr>
              <a:t>Carmen Craven </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b="1" dirty="0">
                <a:latin typeface="Calibri" panose="020F0502020204030204" pitchFamily="34" charset="0"/>
                <a:ea typeface="Calibri" panose="020F0502020204030204" pitchFamily="34" charset="0"/>
                <a:cs typeface="Times New Roman" panose="02020603050405020304" pitchFamily="18" charset="0"/>
              </a:rPr>
              <a:t>Flute </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Leeds College of Music </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descr="A group of people playing instruments and performing on a stage&#10;&#10;Description automatically generated">
            <a:extLst>
              <a:ext uri="{FF2B5EF4-FFF2-40B4-BE49-F238E27FC236}">
                <a16:creationId xmlns:a16="http://schemas.microsoft.com/office/drawing/2014/main" id="{E9B34846-8DF9-2545-8A14-FFD08616B172}"/>
              </a:ext>
            </a:extLst>
          </p:cNvPr>
          <p:cNvPicPr/>
          <p:nvPr/>
        </p:nvPicPr>
        <p:blipFill>
          <a:blip r:embed="rId4" cstate="screen">
            <a:extLst>
              <a:ext uri="{28A0092B-C50C-407E-A947-70E740481C1C}">
                <a14:useLocalDpi xmlns:a14="http://schemas.microsoft.com/office/drawing/2010/main"/>
              </a:ext>
            </a:extLst>
          </a:blip>
          <a:stretch>
            <a:fillRect/>
          </a:stretch>
        </p:blipFill>
        <p:spPr>
          <a:xfrm>
            <a:off x="6645274" y="5266881"/>
            <a:ext cx="1184275" cy="1306195"/>
          </a:xfrm>
          <a:prstGeom prst="rect">
            <a:avLst/>
          </a:prstGeom>
        </p:spPr>
      </p:pic>
      <p:pic>
        <p:nvPicPr>
          <p:cNvPr id="14" name="Graphic 13" descr="Music notation">
            <a:extLst>
              <a:ext uri="{FF2B5EF4-FFF2-40B4-BE49-F238E27FC236}">
                <a16:creationId xmlns:a16="http://schemas.microsoft.com/office/drawing/2014/main" id="{6AA44F42-5FDC-F84B-8D9C-D4383798643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2374231" y="22998"/>
            <a:ext cx="1326292" cy="1343579"/>
          </a:xfrm>
          <a:prstGeom prst="rect">
            <a:avLst/>
          </a:prstGeom>
        </p:spPr>
      </p:pic>
      <p:pic>
        <p:nvPicPr>
          <p:cNvPr id="16" name="Graphic 15" descr="Drum set">
            <a:extLst>
              <a:ext uri="{FF2B5EF4-FFF2-40B4-BE49-F238E27FC236}">
                <a16:creationId xmlns:a16="http://schemas.microsoft.com/office/drawing/2014/main" id="{8E710E93-1B53-CB4A-A133-1A25CD9CD9FC}"/>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8491478" y="212901"/>
            <a:ext cx="877111" cy="877111"/>
          </a:xfrm>
          <a:prstGeom prst="rect">
            <a:avLst/>
          </a:prstGeom>
        </p:spPr>
      </p:pic>
      <p:pic>
        <p:nvPicPr>
          <p:cNvPr id="17" name="Picture 16" descr="A black sign with white text&#10;&#10;Description automatically generated">
            <a:extLst>
              <a:ext uri="{FF2B5EF4-FFF2-40B4-BE49-F238E27FC236}">
                <a16:creationId xmlns:a16="http://schemas.microsoft.com/office/drawing/2014/main" id="{4044C4AB-71B3-5F4E-B11E-30021AC266A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177461" y="5988582"/>
            <a:ext cx="1613240" cy="584494"/>
          </a:xfrm>
          <a:prstGeom prst="rect">
            <a:avLst/>
          </a:prstGeom>
        </p:spPr>
      </p:pic>
    </p:spTree>
    <p:extLst>
      <p:ext uri="{BB962C8B-B14F-4D97-AF65-F5344CB8AC3E}">
        <p14:creationId xmlns:p14="http://schemas.microsoft.com/office/powerpoint/2010/main" val="1600898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66FFAB-3EA8-F24F-81E0-9030317598DA}"/>
              </a:ext>
            </a:extLst>
          </p:cNvPr>
          <p:cNvSpPr/>
          <p:nvPr/>
        </p:nvSpPr>
        <p:spPr>
          <a:xfrm>
            <a:off x="642557" y="580338"/>
            <a:ext cx="6096000" cy="923330"/>
          </a:xfrm>
          <a:prstGeom prst="rect">
            <a:avLst/>
          </a:prstGeom>
        </p:spPr>
        <p:txBody>
          <a:bodyPr>
            <a:spAutoFit/>
          </a:bodyPr>
          <a:lstStyle/>
          <a:p>
            <a:pPr>
              <a:spcAft>
                <a:spcPts val="0"/>
              </a:spcAft>
            </a:pPr>
            <a:r>
              <a:rPr lang="en-GB" b="1" dirty="0">
                <a:latin typeface="Calibri" panose="020F0502020204030204" pitchFamily="34" charset="0"/>
                <a:ea typeface="Calibri" panose="020F0502020204030204" pitchFamily="34" charset="0"/>
                <a:cs typeface="Times New Roman" panose="02020603050405020304" pitchFamily="18" charset="0"/>
              </a:rPr>
              <a:t>Amber Griffin</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b="1" dirty="0">
                <a:latin typeface="Calibri" panose="020F0502020204030204" pitchFamily="34" charset="0"/>
                <a:ea typeface="Calibri" panose="020F0502020204030204" pitchFamily="34" charset="0"/>
                <a:cs typeface="Times New Roman" panose="02020603050405020304" pitchFamily="18" charset="0"/>
              </a:rPr>
              <a:t>Drum Kit </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Royal Northern College of Music</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person wearing a black hat&#10;&#10;Description automatically generated">
            <a:extLst>
              <a:ext uri="{FF2B5EF4-FFF2-40B4-BE49-F238E27FC236}">
                <a16:creationId xmlns:a16="http://schemas.microsoft.com/office/drawing/2014/main" id="{7F8EA7BE-9101-7543-8F21-75D6FD912C73}"/>
              </a:ext>
            </a:extLst>
          </p:cNvPr>
          <p:cNvPicPr/>
          <p:nvPr/>
        </p:nvPicPr>
        <p:blipFill>
          <a:blip r:embed="rId2" cstate="screen">
            <a:extLst>
              <a:ext uri="{28A0092B-C50C-407E-A947-70E740481C1C}">
                <a14:useLocalDpi xmlns:a14="http://schemas.microsoft.com/office/drawing/2010/main"/>
              </a:ext>
            </a:extLst>
          </a:blip>
          <a:stretch>
            <a:fillRect/>
          </a:stretch>
        </p:blipFill>
        <p:spPr>
          <a:xfrm>
            <a:off x="4338985" y="579925"/>
            <a:ext cx="1961515" cy="1306195"/>
          </a:xfrm>
          <a:prstGeom prst="rect">
            <a:avLst/>
          </a:prstGeom>
        </p:spPr>
      </p:pic>
      <p:sp>
        <p:nvSpPr>
          <p:cNvPr id="6" name="Rectangle 5">
            <a:extLst>
              <a:ext uri="{FF2B5EF4-FFF2-40B4-BE49-F238E27FC236}">
                <a16:creationId xmlns:a16="http://schemas.microsoft.com/office/drawing/2014/main" id="{8A04F6B0-BE4A-3C4E-8571-D4D632EAB102}"/>
              </a:ext>
            </a:extLst>
          </p:cNvPr>
          <p:cNvSpPr/>
          <p:nvPr/>
        </p:nvSpPr>
        <p:spPr>
          <a:xfrm>
            <a:off x="642557" y="2604769"/>
            <a:ext cx="6096000" cy="1477328"/>
          </a:xfrm>
          <a:prstGeom prst="rect">
            <a:avLst/>
          </a:prstGeom>
        </p:spPr>
        <p:txBody>
          <a:bodyPr>
            <a:spAutoFit/>
          </a:bodyPr>
          <a:lstStyle/>
          <a:p>
            <a:pPr>
              <a:spcAft>
                <a:spcPts val="0"/>
              </a:spcAft>
            </a:pPr>
            <a:r>
              <a:rPr lang="en-GB" b="1" dirty="0">
                <a:latin typeface="Calibri" panose="020F0502020204030204" pitchFamily="34" charset="0"/>
                <a:ea typeface="Calibri" panose="020F0502020204030204" pitchFamily="34" charset="0"/>
                <a:cs typeface="Times New Roman" panose="02020603050405020304" pitchFamily="18" charset="0"/>
              </a:rPr>
              <a:t>Mile Lavelle Golding </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b="1" dirty="0">
                <a:latin typeface="Calibri" panose="020F0502020204030204" pitchFamily="34" charset="0"/>
                <a:ea typeface="Calibri" panose="020F0502020204030204" pitchFamily="34" charset="0"/>
                <a:cs typeface="Times New Roman" panose="02020603050405020304" pitchFamily="18" charset="0"/>
              </a:rPr>
              <a:t>Jazz Piano </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Leeds College of Music</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Royal Conservatoire of Scotland </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Guildhall School of Music and Drama</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A person standing in front of a brick wall&#10;&#10;Description automatically generated">
            <a:extLst>
              <a:ext uri="{FF2B5EF4-FFF2-40B4-BE49-F238E27FC236}">
                <a16:creationId xmlns:a16="http://schemas.microsoft.com/office/drawing/2014/main" id="{11AA7700-034D-DA40-AFBD-CEEAFF3E1DA2}"/>
              </a:ext>
            </a:extLst>
          </p:cNvPr>
          <p:cNvPicPr/>
          <p:nvPr/>
        </p:nvPicPr>
        <p:blipFill>
          <a:blip r:embed="rId3" cstate="screen">
            <a:extLst>
              <a:ext uri="{28A0092B-C50C-407E-A947-70E740481C1C}">
                <a14:useLocalDpi xmlns:a14="http://schemas.microsoft.com/office/drawing/2010/main"/>
              </a:ext>
            </a:extLst>
          </a:blip>
          <a:stretch>
            <a:fillRect/>
          </a:stretch>
        </p:blipFill>
        <p:spPr>
          <a:xfrm>
            <a:off x="4338985" y="2604769"/>
            <a:ext cx="870585" cy="1306195"/>
          </a:xfrm>
          <a:prstGeom prst="rect">
            <a:avLst/>
          </a:prstGeom>
        </p:spPr>
      </p:pic>
      <p:sp>
        <p:nvSpPr>
          <p:cNvPr id="8" name="Rectangle 7">
            <a:extLst>
              <a:ext uri="{FF2B5EF4-FFF2-40B4-BE49-F238E27FC236}">
                <a16:creationId xmlns:a16="http://schemas.microsoft.com/office/drawing/2014/main" id="{CB9F58EC-7EC0-C34B-9F76-9C018C1EC42B}"/>
              </a:ext>
            </a:extLst>
          </p:cNvPr>
          <p:cNvSpPr/>
          <p:nvPr/>
        </p:nvSpPr>
        <p:spPr>
          <a:xfrm>
            <a:off x="642557" y="4778100"/>
            <a:ext cx="6096000" cy="1754326"/>
          </a:xfrm>
          <a:prstGeom prst="rect">
            <a:avLst/>
          </a:prstGeom>
        </p:spPr>
        <p:txBody>
          <a:bodyPr>
            <a:spAutoFit/>
          </a:bodyPr>
          <a:lstStyle/>
          <a:p>
            <a:pPr>
              <a:spcAft>
                <a:spcPts val="0"/>
              </a:spcAft>
            </a:pPr>
            <a:r>
              <a:rPr lang="en-GB" b="1" dirty="0">
                <a:latin typeface="Calibri" panose="020F0502020204030204" pitchFamily="34" charset="0"/>
                <a:ea typeface="Calibri" panose="020F0502020204030204" pitchFamily="34" charset="0"/>
                <a:cs typeface="Times New Roman" panose="02020603050405020304" pitchFamily="18" charset="0"/>
              </a:rPr>
              <a:t>Nathan Chambers </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b="1" dirty="0">
                <a:latin typeface="Calibri" panose="020F0502020204030204" pitchFamily="34" charset="0"/>
                <a:ea typeface="Calibri" panose="020F0502020204030204" pitchFamily="34" charset="0"/>
                <a:cs typeface="Times New Roman" panose="02020603050405020304" pitchFamily="18" charset="0"/>
              </a:rPr>
              <a:t>Electric Guitar/Piano </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LIPA</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University of Nottingham </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Leeds College of Music</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University of Leeds </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descr="A person standing in front of a piano&#10;&#10;Description automatically generated">
            <a:extLst>
              <a:ext uri="{FF2B5EF4-FFF2-40B4-BE49-F238E27FC236}">
                <a16:creationId xmlns:a16="http://schemas.microsoft.com/office/drawing/2014/main" id="{2A1D734F-4081-8C4C-8E2C-8F53BAB6A002}"/>
              </a:ext>
            </a:extLst>
          </p:cNvPr>
          <p:cNvPicPr/>
          <p:nvPr/>
        </p:nvPicPr>
        <p:blipFill>
          <a:blip r:embed="rId4" cstate="screen">
            <a:extLst>
              <a:ext uri="{28A0092B-C50C-407E-A947-70E740481C1C}">
                <a14:useLocalDpi xmlns:a14="http://schemas.microsoft.com/office/drawing/2010/main"/>
              </a:ext>
            </a:extLst>
          </a:blip>
          <a:stretch>
            <a:fillRect/>
          </a:stretch>
        </p:blipFill>
        <p:spPr>
          <a:xfrm>
            <a:off x="4338985" y="4871238"/>
            <a:ext cx="1961515" cy="1306195"/>
          </a:xfrm>
          <a:prstGeom prst="rect">
            <a:avLst/>
          </a:prstGeom>
        </p:spPr>
      </p:pic>
      <p:sp>
        <p:nvSpPr>
          <p:cNvPr id="10" name="Rectangle 9">
            <a:extLst>
              <a:ext uri="{FF2B5EF4-FFF2-40B4-BE49-F238E27FC236}">
                <a16:creationId xmlns:a16="http://schemas.microsoft.com/office/drawing/2014/main" id="{8DD4BCD3-6234-E34A-A8BB-476D4018335E}"/>
              </a:ext>
            </a:extLst>
          </p:cNvPr>
          <p:cNvSpPr/>
          <p:nvPr/>
        </p:nvSpPr>
        <p:spPr>
          <a:xfrm>
            <a:off x="6728582" y="580338"/>
            <a:ext cx="6096000" cy="923330"/>
          </a:xfrm>
          <a:prstGeom prst="rect">
            <a:avLst/>
          </a:prstGeom>
        </p:spPr>
        <p:txBody>
          <a:bodyPr>
            <a:spAutoFit/>
          </a:bodyPr>
          <a:lstStyle/>
          <a:p>
            <a:pPr>
              <a:spcAft>
                <a:spcPts val="0"/>
              </a:spcAft>
            </a:pPr>
            <a:r>
              <a:rPr lang="en-GB" b="1" dirty="0">
                <a:latin typeface="Calibri" panose="020F0502020204030204" pitchFamily="34" charset="0"/>
                <a:ea typeface="Calibri" panose="020F0502020204030204" pitchFamily="34" charset="0"/>
                <a:cs typeface="Times New Roman" panose="02020603050405020304" pitchFamily="18" charset="0"/>
              </a:rPr>
              <a:t>Harry Earnshaw </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b="1" dirty="0">
                <a:latin typeface="Calibri" panose="020F0502020204030204" pitchFamily="34" charset="0"/>
                <a:ea typeface="Calibri" panose="020F0502020204030204" pitchFamily="34" charset="0"/>
                <a:cs typeface="Times New Roman" panose="02020603050405020304" pitchFamily="18" charset="0"/>
              </a:rPr>
              <a:t>Voice </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University of Huddersfield </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descr="A young person in a black shirt&#10;&#10;Description automatically generated">
            <a:extLst>
              <a:ext uri="{FF2B5EF4-FFF2-40B4-BE49-F238E27FC236}">
                <a16:creationId xmlns:a16="http://schemas.microsoft.com/office/drawing/2014/main" id="{F6E201FB-6F67-E44A-A39E-20D43BA804A6}"/>
              </a:ext>
            </a:extLst>
          </p:cNvPr>
          <p:cNvPicPr/>
          <p:nvPr/>
        </p:nvPicPr>
        <p:blipFill>
          <a:blip r:embed="rId5" cstate="screen">
            <a:extLst>
              <a:ext uri="{28A0092B-C50C-407E-A947-70E740481C1C}">
                <a14:useLocalDpi xmlns:a14="http://schemas.microsoft.com/office/drawing/2010/main"/>
              </a:ext>
            </a:extLst>
          </a:blip>
          <a:stretch>
            <a:fillRect/>
          </a:stretch>
        </p:blipFill>
        <p:spPr>
          <a:xfrm>
            <a:off x="9454227" y="579925"/>
            <a:ext cx="1961515" cy="1306195"/>
          </a:xfrm>
          <a:prstGeom prst="rect">
            <a:avLst/>
          </a:prstGeom>
        </p:spPr>
      </p:pic>
      <p:sp>
        <p:nvSpPr>
          <p:cNvPr id="12" name="Rectangle 11">
            <a:extLst>
              <a:ext uri="{FF2B5EF4-FFF2-40B4-BE49-F238E27FC236}">
                <a16:creationId xmlns:a16="http://schemas.microsoft.com/office/drawing/2014/main" id="{15310326-41F1-7C46-80EC-30806F30EA36}"/>
              </a:ext>
            </a:extLst>
          </p:cNvPr>
          <p:cNvSpPr/>
          <p:nvPr/>
        </p:nvSpPr>
        <p:spPr>
          <a:xfrm>
            <a:off x="6728582" y="2591238"/>
            <a:ext cx="6096000" cy="923330"/>
          </a:xfrm>
          <a:prstGeom prst="rect">
            <a:avLst/>
          </a:prstGeom>
        </p:spPr>
        <p:txBody>
          <a:bodyPr>
            <a:spAutoFit/>
          </a:bodyPr>
          <a:lstStyle/>
          <a:p>
            <a:pPr>
              <a:spcAft>
                <a:spcPts val="0"/>
              </a:spcAft>
            </a:pPr>
            <a:r>
              <a:rPr lang="en-GB" b="1" dirty="0">
                <a:latin typeface="Calibri" panose="020F0502020204030204" pitchFamily="34" charset="0"/>
                <a:ea typeface="Calibri" panose="020F0502020204030204" pitchFamily="34" charset="0"/>
                <a:cs typeface="Times New Roman" panose="02020603050405020304" pitchFamily="18" charset="0"/>
              </a:rPr>
              <a:t>Joseph Edwards </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b="1" dirty="0">
                <a:latin typeface="Calibri" panose="020F0502020204030204" pitchFamily="34" charset="0"/>
                <a:ea typeface="Calibri" panose="020F0502020204030204" pitchFamily="34" charset="0"/>
                <a:cs typeface="Times New Roman" panose="02020603050405020304" pitchFamily="18" charset="0"/>
              </a:rPr>
              <a:t>Piano/Trombone</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University of Salford </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descr="A person posing for the camera&#10;&#10;Description automatically generated">
            <a:extLst>
              <a:ext uri="{FF2B5EF4-FFF2-40B4-BE49-F238E27FC236}">
                <a16:creationId xmlns:a16="http://schemas.microsoft.com/office/drawing/2014/main" id="{A7E24697-7471-D24E-9CB2-01D63AD231A3}"/>
              </a:ext>
            </a:extLst>
          </p:cNvPr>
          <p:cNvPicPr/>
          <p:nvPr/>
        </p:nvPicPr>
        <p:blipFill>
          <a:blip r:embed="rId6" cstate="screen">
            <a:extLst>
              <a:ext uri="{28A0092B-C50C-407E-A947-70E740481C1C}">
                <a14:useLocalDpi xmlns:a14="http://schemas.microsoft.com/office/drawing/2010/main"/>
              </a:ext>
            </a:extLst>
          </a:blip>
          <a:stretch>
            <a:fillRect/>
          </a:stretch>
        </p:blipFill>
        <p:spPr>
          <a:xfrm>
            <a:off x="9454227" y="2619786"/>
            <a:ext cx="1961515" cy="1306195"/>
          </a:xfrm>
          <a:prstGeom prst="rect">
            <a:avLst/>
          </a:prstGeom>
        </p:spPr>
      </p:pic>
      <p:sp>
        <p:nvSpPr>
          <p:cNvPr id="14" name="Rectangle 13">
            <a:extLst>
              <a:ext uri="{FF2B5EF4-FFF2-40B4-BE49-F238E27FC236}">
                <a16:creationId xmlns:a16="http://schemas.microsoft.com/office/drawing/2014/main" id="{F8E45998-AE7C-244F-B0BE-7F6860B83452}"/>
              </a:ext>
            </a:extLst>
          </p:cNvPr>
          <p:cNvSpPr/>
          <p:nvPr/>
        </p:nvSpPr>
        <p:spPr>
          <a:xfrm>
            <a:off x="6728582" y="4778100"/>
            <a:ext cx="6096000" cy="1754326"/>
          </a:xfrm>
          <a:prstGeom prst="rect">
            <a:avLst/>
          </a:prstGeom>
        </p:spPr>
        <p:txBody>
          <a:bodyPr>
            <a:spAutoFit/>
          </a:bodyPr>
          <a:lstStyle/>
          <a:p>
            <a:pPr>
              <a:spcAft>
                <a:spcPts val="0"/>
              </a:spcAft>
            </a:pPr>
            <a:r>
              <a:rPr lang="en-GB" b="1" dirty="0">
                <a:latin typeface="Calibri" panose="020F0502020204030204" pitchFamily="34" charset="0"/>
                <a:ea typeface="Calibri" panose="020F0502020204030204" pitchFamily="34" charset="0"/>
                <a:cs typeface="Times New Roman" panose="02020603050405020304" pitchFamily="18" charset="0"/>
              </a:rPr>
              <a:t>Dulcie Scott</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b="1" dirty="0">
                <a:latin typeface="Calibri" panose="020F0502020204030204" pitchFamily="34" charset="0"/>
                <a:ea typeface="Calibri" panose="020F0502020204030204" pitchFamily="34" charset="0"/>
                <a:cs typeface="Times New Roman" panose="02020603050405020304" pitchFamily="18" charset="0"/>
              </a:rPr>
              <a:t>Clarinet </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University of Manchester</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University of Salford</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University of Birmingham </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University of Liverpool </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descr="A person wearing glasses&#10;&#10;Description automatically generated">
            <a:extLst>
              <a:ext uri="{FF2B5EF4-FFF2-40B4-BE49-F238E27FC236}">
                <a16:creationId xmlns:a16="http://schemas.microsoft.com/office/drawing/2014/main" id="{9526D055-30AA-3C4E-A61E-BDBCD11A7773}"/>
              </a:ext>
            </a:extLst>
          </p:cNvPr>
          <p:cNvPicPr/>
          <p:nvPr/>
        </p:nvPicPr>
        <p:blipFill>
          <a:blip r:embed="rId7" cstate="screen">
            <a:extLst>
              <a:ext uri="{28A0092B-C50C-407E-A947-70E740481C1C}">
                <a14:useLocalDpi xmlns:a14="http://schemas.microsoft.com/office/drawing/2010/main"/>
              </a:ext>
            </a:extLst>
          </a:blip>
          <a:stretch>
            <a:fillRect/>
          </a:stretch>
        </p:blipFill>
        <p:spPr>
          <a:xfrm>
            <a:off x="9454227" y="4778100"/>
            <a:ext cx="1961515" cy="1306195"/>
          </a:xfrm>
          <a:prstGeom prst="rect">
            <a:avLst/>
          </a:prstGeom>
        </p:spPr>
      </p:pic>
    </p:spTree>
    <p:extLst>
      <p:ext uri="{BB962C8B-B14F-4D97-AF65-F5344CB8AC3E}">
        <p14:creationId xmlns:p14="http://schemas.microsoft.com/office/powerpoint/2010/main" val="12276663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9CEC73-897F-B447-A50E-7B650F6B0A8F}"/>
              </a:ext>
            </a:extLst>
          </p:cNvPr>
          <p:cNvSpPr/>
          <p:nvPr/>
        </p:nvSpPr>
        <p:spPr>
          <a:xfrm>
            <a:off x="743712" y="379426"/>
            <a:ext cx="6096000" cy="2031325"/>
          </a:xfrm>
          <a:prstGeom prst="rect">
            <a:avLst/>
          </a:prstGeom>
        </p:spPr>
        <p:txBody>
          <a:bodyPr>
            <a:spAutoFit/>
          </a:bodyPr>
          <a:lstStyle/>
          <a:p>
            <a:pPr>
              <a:spcAft>
                <a:spcPts val="0"/>
              </a:spcAft>
            </a:pPr>
            <a:r>
              <a:rPr lang="en-GB" b="1" dirty="0">
                <a:latin typeface="Calibri" panose="020F0502020204030204" pitchFamily="34" charset="0"/>
                <a:ea typeface="Calibri" panose="020F0502020204030204" pitchFamily="34" charset="0"/>
                <a:cs typeface="Times New Roman" panose="02020603050405020304" pitchFamily="18" charset="0"/>
              </a:rPr>
              <a:t>Will </a:t>
            </a:r>
            <a:r>
              <a:rPr lang="en-GB" b="1" dirty="0" err="1">
                <a:latin typeface="Calibri" panose="020F0502020204030204" pitchFamily="34" charset="0"/>
                <a:ea typeface="Calibri" panose="020F0502020204030204" pitchFamily="34" charset="0"/>
                <a:cs typeface="Times New Roman" panose="02020603050405020304" pitchFamily="18" charset="0"/>
              </a:rPr>
              <a:t>Fermer</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b="1" dirty="0">
                <a:latin typeface="Calibri" panose="020F0502020204030204" pitchFamily="34" charset="0"/>
                <a:ea typeface="Calibri" panose="020F0502020204030204" pitchFamily="34" charset="0"/>
                <a:cs typeface="Times New Roman" panose="02020603050405020304" pitchFamily="18" charset="0"/>
              </a:rPr>
              <a:t>Trumpet </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University of Manchester </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University of Liverpool </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University of Durham </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University of Leeds</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University of York </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picture containing person, indoor, man, holding&#10;&#10;Description automatically generated">
            <a:extLst>
              <a:ext uri="{FF2B5EF4-FFF2-40B4-BE49-F238E27FC236}">
                <a16:creationId xmlns:a16="http://schemas.microsoft.com/office/drawing/2014/main" id="{1E402561-6F4A-3A4B-9906-F16510C1611B}"/>
              </a:ext>
            </a:extLst>
          </p:cNvPr>
          <p:cNvPicPr/>
          <p:nvPr/>
        </p:nvPicPr>
        <p:blipFill>
          <a:blip r:embed="rId2" cstate="screen">
            <a:extLst>
              <a:ext uri="{28A0092B-C50C-407E-A947-70E740481C1C}">
                <a14:useLocalDpi xmlns:a14="http://schemas.microsoft.com/office/drawing/2010/main"/>
              </a:ext>
            </a:extLst>
          </a:blip>
          <a:stretch>
            <a:fillRect/>
          </a:stretch>
        </p:blipFill>
        <p:spPr>
          <a:xfrm>
            <a:off x="3788536" y="574935"/>
            <a:ext cx="1958340" cy="1306195"/>
          </a:xfrm>
          <a:prstGeom prst="rect">
            <a:avLst/>
          </a:prstGeom>
        </p:spPr>
      </p:pic>
      <p:sp>
        <p:nvSpPr>
          <p:cNvPr id="6" name="Rectangle 5">
            <a:extLst>
              <a:ext uri="{FF2B5EF4-FFF2-40B4-BE49-F238E27FC236}">
                <a16:creationId xmlns:a16="http://schemas.microsoft.com/office/drawing/2014/main" id="{6F4BEA96-5F5F-D444-9CBF-B861117D1F23}"/>
              </a:ext>
            </a:extLst>
          </p:cNvPr>
          <p:cNvSpPr/>
          <p:nvPr/>
        </p:nvSpPr>
        <p:spPr>
          <a:xfrm>
            <a:off x="740536" y="2828835"/>
            <a:ext cx="6096000" cy="1200329"/>
          </a:xfrm>
          <a:prstGeom prst="rect">
            <a:avLst/>
          </a:prstGeom>
        </p:spPr>
        <p:txBody>
          <a:bodyPr>
            <a:spAutoFit/>
          </a:bodyPr>
          <a:lstStyle/>
          <a:p>
            <a:pPr>
              <a:spcAft>
                <a:spcPts val="0"/>
              </a:spcAft>
            </a:pPr>
            <a:r>
              <a:rPr lang="en-GB" b="1" dirty="0">
                <a:latin typeface="Calibri" panose="020F0502020204030204" pitchFamily="34" charset="0"/>
                <a:ea typeface="Calibri" panose="020F0502020204030204" pitchFamily="34" charset="0"/>
                <a:cs typeface="Times New Roman" panose="02020603050405020304" pitchFamily="18" charset="0"/>
              </a:rPr>
              <a:t>Jack Littler</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b="1" dirty="0">
                <a:latin typeface="Calibri" panose="020F0502020204030204" pitchFamily="34" charset="0"/>
                <a:ea typeface="Calibri" panose="020F0502020204030204" pitchFamily="34" charset="0"/>
                <a:cs typeface="Times New Roman" panose="02020603050405020304" pitchFamily="18" charset="0"/>
              </a:rPr>
              <a:t>Electric Guitar </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Leeds Arts University </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University of Liverpool  </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DDB5C529-0D82-1641-9AF5-74F477603300}"/>
              </a:ext>
            </a:extLst>
          </p:cNvPr>
          <p:cNvPicPr/>
          <p:nvPr/>
        </p:nvPicPr>
        <p:blipFill>
          <a:blip r:embed="rId3" cstate="screen">
            <a:extLst>
              <a:ext uri="{28A0092B-C50C-407E-A947-70E740481C1C}">
                <a14:useLocalDpi xmlns:a14="http://schemas.microsoft.com/office/drawing/2010/main"/>
              </a:ext>
            </a:extLst>
          </a:blip>
          <a:stretch>
            <a:fillRect/>
          </a:stretch>
        </p:blipFill>
        <p:spPr>
          <a:xfrm>
            <a:off x="3788536" y="2812640"/>
            <a:ext cx="1961515" cy="1306195"/>
          </a:xfrm>
          <a:prstGeom prst="rect">
            <a:avLst/>
          </a:prstGeom>
        </p:spPr>
      </p:pic>
      <p:sp>
        <p:nvSpPr>
          <p:cNvPr id="8" name="Rectangle 7">
            <a:extLst>
              <a:ext uri="{FF2B5EF4-FFF2-40B4-BE49-F238E27FC236}">
                <a16:creationId xmlns:a16="http://schemas.microsoft.com/office/drawing/2014/main" id="{0CDB7F7D-5A7F-2B45-BC34-9E77AF9C2F8A}"/>
              </a:ext>
            </a:extLst>
          </p:cNvPr>
          <p:cNvSpPr/>
          <p:nvPr/>
        </p:nvSpPr>
        <p:spPr>
          <a:xfrm>
            <a:off x="740536" y="4801730"/>
            <a:ext cx="6096000" cy="1477328"/>
          </a:xfrm>
          <a:prstGeom prst="rect">
            <a:avLst/>
          </a:prstGeom>
        </p:spPr>
        <p:txBody>
          <a:bodyPr>
            <a:spAutoFit/>
          </a:bodyPr>
          <a:lstStyle/>
          <a:p>
            <a:pPr>
              <a:spcAft>
                <a:spcPts val="0"/>
              </a:spcAft>
            </a:pPr>
            <a:r>
              <a:rPr lang="en-GB" b="1" dirty="0">
                <a:latin typeface="Calibri" panose="020F0502020204030204" pitchFamily="34" charset="0"/>
                <a:ea typeface="Calibri" panose="020F0502020204030204" pitchFamily="34" charset="0"/>
                <a:cs typeface="Times New Roman" panose="02020603050405020304" pitchFamily="18" charset="0"/>
              </a:rPr>
              <a:t>Alex Jacklin</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b="1" dirty="0">
                <a:latin typeface="Calibri" panose="020F0502020204030204" pitchFamily="34" charset="0"/>
                <a:ea typeface="Calibri" panose="020F0502020204030204" pitchFamily="34" charset="0"/>
                <a:cs typeface="Times New Roman" panose="02020603050405020304" pitchFamily="18" charset="0"/>
              </a:rPr>
              <a:t>Saxophone/Music Technology </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University of Hertfordshire</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University of Huddersfield</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Guilford School of Acting </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descr="A person posing for the camera&#10;&#10;Description automatically generated">
            <a:extLst>
              <a:ext uri="{FF2B5EF4-FFF2-40B4-BE49-F238E27FC236}">
                <a16:creationId xmlns:a16="http://schemas.microsoft.com/office/drawing/2014/main" id="{224E6146-F782-9440-BB36-768BC23A91ED}"/>
              </a:ext>
            </a:extLst>
          </p:cNvPr>
          <p:cNvPicPr/>
          <p:nvPr/>
        </p:nvPicPr>
        <p:blipFill>
          <a:blip r:embed="rId4" cstate="screen">
            <a:extLst>
              <a:ext uri="{28A0092B-C50C-407E-A947-70E740481C1C}">
                <a14:useLocalDpi xmlns:a14="http://schemas.microsoft.com/office/drawing/2010/main"/>
              </a:ext>
            </a:extLst>
          </a:blip>
          <a:stretch>
            <a:fillRect/>
          </a:stretch>
        </p:blipFill>
        <p:spPr>
          <a:xfrm>
            <a:off x="3788536" y="4807227"/>
            <a:ext cx="1961515" cy="1306195"/>
          </a:xfrm>
          <a:prstGeom prst="rect">
            <a:avLst/>
          </a:prstGeom>
        </p:spPr>
      </p:pic>
      <p:sp>
        <p:nvSpPr>
          <p:cNvPr id="10" name="Rectangle 9">
            <a:extLst>
              <a:ext uri="{FF2B5EF4-FFF2-40B4-BE49-F238E27FC236}">
                <a16:creationId xmlns:a16="http://schemas.microsoft.com/office/drawing/2014/main" id="{4A6D51E1-1C0B-1D4F-B120-7AB478B4FEFB}"/>
              </a:ext>
            </a:extLst>
          </p:cNvPr>
          <p:cNvSpPr/>
          <p:nvPr/>
        </p:nvSpPr>
        <p:spPr>
          <a:xfrm>
            <a:off x="6528816" y="411380"/>
            <a:ext cx="6096000" cy="1754326"/>
          </a:xfrm>
          <a:prstGeom prst="rect">
            <a:avLst/>
          </a:prstGeom>
        </p:spPr>
        <p:txBody>
          <a:bodyPr>
            <a:spAutoFit/>
          </a:bodyPr>
          <a:lstStyle/>
          <a:p>
            <a:pPr>
              <a:spcAft>
                <a:spcPts val="0"/>
              </a:spcAft>
            </a:pPr>
            <a:r>
              <a:rPr lang="en-GB" b="1" dirty="0">
                <a:latin typeface="Calibri" panose="020F0502020204030204" pitchFamily="34" charset="0"/>
                <a:ea typeface="Calibri" panose="020F0502020204030204" pitchFamily="34" charset="0"/>
                <a:cs typeface="Times New Roman" panose="02020603050405020304" pitchFamily="18" charset="0"/>
              </a:rPr>
              <a:t>Joshua Cheung </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b="1" dirty="0">
                <a:latin typeface="Calibri" panose="020F0502020204030204" pitchFamily="34" charset="0"/>
                <a:ea typeface="Calibri" panose="020F0502020204030204" pitchFamily="34" charset="0"/>
                <a:cs typeface="Times New Roman" panose="02020603050405020304" pitchFamily="18" charset="0"/>
              </a:rPr>
              <a:t>Voice </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Scholarship - Royal Welsh College of Music and Drama</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Royal Northern College of Music </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Royal College of Music </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Julliard School of Music </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descr="A person posing for the camera&#10;&#10;Description automatically generated">
            <a:extLst>
              <a:ext uri="{FF2B5EF4-FFF2-40B4-BE49-F238E27FC236}">
                <a16:creationId xmlns:a16="http://schemas.microsoft.com/office/drawing/2014/main" id="{906258CE-8721-BD40-B5CB-A791671E08D1}"/>
              </a:ext>
            </a:extLst>
          </p:cNvPr>
          <p:cNvPicPr/>
          <p:nvPr/>
        </p:nvPicPr>
        <p:blipFill>
          <a:blip r:embed="rId5" cstate="screen">
            <a:extLst>
              <a:ext uri="{28A0092B-C50C-407E-A947-70E740481C1C}">
                <a14:useLocalDpi xmlns:a14="http://schemas.microsoft.com/office/drawing/2010/main"/>
              </a:ext>
            </a:extLst>
          </a:blip>
          <a:stretch>
            <a:fillRect/>
          </a:stretch>
        </p:blipFill>
        <p:spPr>
          <a:xfrm>
            <a:off x="9824705" y="1288543"/>
            <a:ext cx="1961515" cy="1306195"/>
          </a:xfrm>
          <a:prstGeom prst="rect">
            <a:avLst/>
          </a:prstGeom>
        </p:spPr>
      </p:pic>
      <p:sp>
        <p:nvSpPr>
          <p:cNvPr id="12" name="Rectangle 11">
            <a:extLst>
              <a:ext uri="{FF2B5EF4-FFF2-40B4-BE49-F238E27FC236}">
                <a16:creationId xmlns:a16="http://schemas.microsoft.com/office/drawing/2014/main" id="{6D8BE730-0CF3-E34A-9FDD-B9F6FE7244A8}"/>
              </a:ext>
            </a:extLst>
          </p:cNvPr>
          <p:cNvSpPr/>
          <p:nvPr/>
        </p:nvSpPr>
        <p:spPr>
          <a:xfrm>
            <a:off x="6528816" y="4854662"/>
            <a:ext cx="6096000" cy="1200329"/>
          </a:xfrm>
          <a:prstGeom prst="rect">
            <a:avLst/>
          </a:prstGeom>
        </p:spPr>
        <p:txBody>
          <a:bodyPr>
            <a:spAutoFit/>
          </a:bodyPr>
          <a:lstStyle/>
          <a:p>
            <a:pPr>
              <a:spcAft>
                <a:spcPts val="0"/>
              </a:spcAft>
            </a:pPr>
            <a:r>
              <a:rPr lang="en-GB" b="1" dirty="0">
                <a:latin typeface="Calibri" panose="020F0502020204030204" pitchFamily="34" charset="0"/>
                <a:ea typeface="Calibri" panose="020F0502020204030204" pitchFamily="34" charset="0"/>
                <a:cs typeface="Times New Roman" panose="02020603050405020304" pitchFamily="18" charset="0"/>
              </a:rPr>
              <a:t>Andrew Rogers </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b="1" dirty="0">
                <a:latin typeface="Calibri" panose="020F0502020204030204" pitchFamily="34" charset="0"/>
                <a:ea typeface="Calibri" panose="020F0502020204030204" pitchFamily="34" charset="0"/>
                <a:cs typeface="Times New Roman" panose="02020603050405020304" pitchFamily="18" charset="0"/>
              </a:rPr>
              <a:t>Cello </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University of Huddersfield </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University of Glasgow </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descr="A person standing in front of a instrument&#10;&#10;Description automatically generated">
            <a:extLst>
              <a:ext uri="{FF2B5EF4-FFF2-40B4-BE49-F238E27FC236}">
                <a16:creationId xmlns:a16="http://schemas.microsoft.com/office/drawing/2014/main" id="{13721044-3452-F94A-A15B-147E46D0DFB0}"/>
              </a:ext>
            </a:extLst>
          </p:cNvPr>
          <p:cNvPicPr/>
          <p:nvPr/>
        </p:nvPicPr>
        <p:blipFill>
          <a:blip r:embed="rId6" cstate="screen">
            <a:extLst>
              <a:ext uri="{28A0092B-C50C-407E-A947-70E740481C1C}">
                <a14:useLocalDpi xmlns:a14="http://schemas.microsoft.com/office/drawing/2010/main"/>
              </a:ext>
            </a:extLst>
          </a:blip>
          <a:stretch>
            <a:fillRect/>
          </a:stretch>
        </p:blipFill>
        <p:spPr>
          <a:xfrm>
            <a:off x="9824704" y="4801730"/>
            <a:ext cx="1958340" cy="1306195"/>
          </a:xfrm>
          <a:prstGeom prst="rect">
            <a:avLst/>
          </a:prstGeom>
        </p:spPr>
      </p:pic>
      <p:pic>
        <p:nvPicPr>
          <p:cNvPr id="3" name="Picture 2" descr="A person posing for the camera&#10;&#10;Description automatically generated">
            <a:extLst>
              <a:ext uri="{FF2B5EF4-FFF2-40B4-BE49-F238E27FC236}">
                <a16:creationId xmlns:a16="http://schemas.microsoft.com/office/drawing/2014/main" id="{1F9D324C-7546-A64A-B55A-1B890787C3D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21530" y="2828836"/>
            <a:ext cx="1961515" cy="1801760"/>
          </a:xfrm>
          <a:prstGeom prst="rect">
            <a:avLst/>
          </a:prstGeom>
        </p:spPr>
      </p:pic>
      <p:sp>
        <p:nvSpPr>
          <p:cNvPr id="16" name="TextBox 15">
            <a:extLst>
              <a:ext uri="{FF2B5EF4-FFF2-40B4-BE49-F238E27FC236}">
                <a16:creationId xmlns:a16="http://schemas.microsoft.com/office/drawing/2014/main" id="{E0309CBF-48F8-8149-9A02-0E980D118D59}"/>
              </a:ext>
            </a:extLst>
          </p:cNvPr>
          <p:cNvSpPr txBox="1"/>
          <p:nvPr/>
        </p:nvSpPr>
        <p:spPr>
          <a:xfrm>
            <a:off x="6528815" y="2828834"/>
            <a:ext cx="3355721" cy="1200329"/>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Jonathan </a:t>
            </a:r>
            <a:r>
              <a:rPr lang="en-US" b="1" dirty="0" err="1">
                <a:latin typeface="Calibri" panose="020F0502020204030204" pitchFamily="34" charset="0"/>
                <a:cs typeface="Calibri" panose="020F0502020204030204" pitchFamily="34" charset="0"/>
              </a:rPr>
              <a:t>Calladine</a:t>
            </a:r>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Bass Guitar -</a:t>
            </a:r>
          </a:p>
          <a:p>
            <a:r>
              <a:rPr lang="en-GB" b="1" dirty="0">
                <a:latin typeface="Calibri" panose="020F0502020204030204" pitchFamily="34" charset="0"/>
                <a:cs typeface="Calibri" panose="020F0502020204030204" pitchFamily="34" charset="0"/>
              </a:rPr>
              <a:t>Music, Multimedia &amp; Electronics</a:t>
            </a:r>
            <a:endParaRPr lang="en-US" b="1" dirty="0">
              <a:latin typeface="Calibri" panose="020F0502020204030204" pitchFamily="34" charset="0"/>
              <a:cs typeface="Calibri" panose="020F0502020204030204" pitchFamily="34" charset="0"/>
            </a:endParaRPr>
          </a:p>
          <a:p>
            <a:pPr fontAlgn="base"/>
            <a:r>
              <a:rPr lang="en-GB" dirty="0">
                <a:latin typeface="Calibri" panose="020F0502020204030204" pitchFamily="34" charset="0"/>
                <a:cs typeface="Calibri" panose="020F0502020204030204" pitchFamily="34" charset="0"/>
              </a:rPr>
              <a:t>University of Leeds </a:t>
            </a:r>
          </a:p>
        </p:txBody>
      </p:sp>
    </p:spTree>
    <p:extLst>
      <p:ext uri="{BB962C8B-B14F-4D97-AF65-F5344CB8AC3E}">
        <p14:creationId xmlns:p14="http://schemas.microsoft.com/office/powerpoint/2010/main" val="3035027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14">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2D9BF-4E04-9346-AEFA-0165B01B1726}"/>
              </a:ext>
            </a:extLst>
          </p:cNvPr>
          <p:cNvSpPr>
            <a:spLocks noGrp="1"/>
          </p:cNvSpPr>
          <p:nvPr>
            <p:ph type="title"/>
          </p:nvPr>
        </p:nvSpPr>
        <p:spPr>
          <a:xfrm>
            <a:off x="1143001" y="-226984"/>
            <a:ext cx="9905998" cy="1478570"/>
          </a:xfrm>
        </p:spPr>
        <p:txBody>
          <a:bodyPr>
            <a:normAutofit/>
          </a:bodyPr>
          <a:lstStyle/>
          <a:p>
            <a:pPr algn="ctr"/>
            <a:r>
              <a:rPr lang="en-US" sz="3200" u="sng" dirty="0"/>
              <a:t>A level music Course </a:t>
            </a:r>
          </a:p>
        </p:txBody>
      </p:sp>
      <p:graphicFrame>
        <p:nvGraphicFramePr>
          <p:cNvPr id="77" name="Content Placeholder 2">
            <a:extLst>
              <a:ext uri="{FF2B5EF4-FFF2-40B4-BE49-F238E27FC236}">
                <a16:creationId xmlns:a16="http://schemas.microsoft.com/office/drawing/2014/main" id="{9DB73F9E-5101-48BE-BAA9-9CAABD97BEE0}"/>
              </a:ext>
            </a:extLst>
          </p:cNvPr>
          <p:cNvGraphicFramePr>
            <a:graphicFrameLocks noGrp="1"/>
          </p:cNvGraphicFramePr>
          <p:nvPr>
            <p:ph idx="1"/>
            <p:extLst>
              <p:ext uri="{D42A27DB-BD31-4B8C-83A1-F6EECF244321}">
                <p14:modId xmlns:p14="http://schemas.microsoft.com/office/powerpoint/2010/main" val="2001711049"/>
              </p:ext>
            </p:extLst>
          </p:nvPr>
        </p:nvGraphicFramePr>
        <p:xfrm>
          <a:off x="0" y="958645"/>
          <a:ext cx="12192000" cy="5751871"/>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
        <p:nvSpPr>
          <p:cNvPr id="3" name="TextBox 2">
            <a:extLst>
              <a:ext uri="{FF2B5EF4-FFF2-40B4-BE49-F238E27FC236}">
                <a16:creationId xmlns:a16="http://schemas.microsoft.com/office/drawing/2014/main" id="{F1F7DDA8-A0BF-CD49-99B8-22BE089DC0FD}"/>
              </a:ext>
            </a:extLst>
          </p:cNvPr>
          <p:cNvSpPr txBox="1"/>
          <p:nvPr/>
        </p:nvSpPr>
        <p:spPr>
          <a:xfrm>
            <a:off x="8646695" y="3834580"/>
            <a:ext cx="3015916" cy="2246769"/>
          </a:xfrm>
          <a:prstGeom prst="rect">
            <a:avLst/>
          </a:prstGeom>
          <a:noFill/>
        </p:spPr>
        <p:txBody>
          <a:bodyPr wrap="square" rtlCol="0">
            <a:spAutoFit/>
          </a:bodyPr>
          <a:lstStyle/>
          <a:p>
            <a:r>
              <a:rPr lang="en-US" sz="2000" dirty="0"/>
              <a:t>Here is an audio recording of a student’s composition.  It is written for violin and piano. Statistically we consistently achieve the best composition results in the country.</a:t>
            </a:r>
          </a:p>
        </p:txBody>
      </p:sp>
      <p:sp>
        <p:nvSpPr>
          <p:cNvPr id="4" name="TextBox 3">
            <a:extLst>
              <a:ext uri="{FF2B5EF4-FFF2-40B4-BE49-F238E27FC236}">
                <a16:creationId xmlns:a16="http://schemas.microsoft.com/office/drawing/2014/main" id="{5823FAA6-1D72-A44F-B78A-C2127A039CD7}"/>
              </a:ext>
            </a:extLst>
          </p:cNvPr>
          <p:cNvSpPr txBox="1"/>
          <p:nvPr/>
        </p:nvSpPr>
        <p:spPr>
          <a:xfrm>
            <a:off x="849971" y="958645"/>
            <a:ext cx="2807627" cy="1681316"/>
          </a:xfrm>
          <a:prstGeom prst="rect">
            <a:avLst/>
          </a:prstGeom>
          <a:noFill/>
        </p:spPr>
        <p:txBody>
          <a:bodyPr wrap="square" rtlCol="0">
            <a:spAutoFit/>
          </a:bodyPr>
          <a:lstStyle/>
          <a:p>
            <a:r>
              <a:rPr lang="en-US" sz="2000" dirty="0"/>
              <a:t>The music department has a 100% pass rate and 80+% high grade rate, this has been the case for over 20 years. </a:t>
            </a:r>
          </a:p>
        </p:txBody>
      </p:sp>
      <p:pic>
        <p:nvPicPr>
          <p:cNvPr id="5" name="Recorded Sound" descr="Recorded Sound">
            <a:hlinkClick r:id="" action="ppaction://media"/>
            <a:extLst>
              <a:ext uri="{FF2B5EF4-FFF2-40B4-BE49-F238E27FC236}">
                <a16:creationId xmlns:a16="http://schemas.microsoft.com/office/drawing/2014/main" id="{89B8BA67-80B5-9C43-9021-CE826808C9F5}"/>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440984" y="2547988"/>
            <a:ext cx="812800" cy="812800"/>
          </a:xfrm>
          <a:prstGeom prst="rect">
            <a:avLst/>
          </a:prstGeom>
        </p:spPr>
      </p:pic>
      <p:pic>
        <p:nvPicPr>
          <p:cNvPr id="11" name="Recorded Sound" descr="Recorded Sound">
            <a:hlinkClick r:id="" action="ppaction://media"/>
            <a:extLst>
              <a:ext uri="{FF2B5EF4-FFF2-40B4-BE49-F238E27FC236}">
                <a16:creationId xmlns:a16="http://schemas.microsoft.com/office/drawing/2014/main" id="{CC304F6D-2B52-EF41-8B91-3BE5C305E422}"/>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440984" y="3561100"/>
            <a:ext cx="812800" cy="812800"/>
          </a:xfrm>
          <a:prstGeom prst="rect">
            <a:avLst/>
          </a:prstGeom>
        </p:spPr>
      </p:pic>
      <p:pic>
        <p:nvPicPr>
          <p:cNvPr id="13" name="Recorded Sound" descr="Recorded Sound">
            <a:hlinkClick r:id="" action="ppaction://media"/>
            <a:extLst>
              <a:ext uri="{FF2B5EF4-FFF2-40B4-BE49-F238E27FC236}">
                <a16:creationId xmlns:a16="http://schemas.microsoft.com/office/drawing/2014/main" id="{799C2BAA-9377-9541-AA37-0CC89FD56C7D}"/>
              </a:ext>
            </a:extLst>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1440984" y="4573519"/>
            <a:ext cx="812800" cy="812800"/>
          </a:xfrm>
          <a:prstGeom prst="rect">
            <a:avLst/>
          </a:prstGeom>
        </p:spPr>
      </p:pic>
      <p:pic>
        <p:nvPicPr>
          <p:cNvPr id="15" name="Recorded Sound" descr="Recorded Sound">
            <a:hlinkClick r:id="" action="ppaction://media"/>
            <a:extLst>
              <a:ext uri="{FF2B5EF4-FFF2-40B4-BE49-F238E27FC236}">
                <a16:creationId xmlns:a16="http://schemas.microsoft.com/office/drawing/2014/main" id="{FD6E6812-6EE5-4C47-9A21-72D78F1FBBEC}"/>
              </a:ext>
            </a:extLst>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1440984" y="5591126"/>
            <a:ext cx="812800" cy="812800"/>
          </a:xfrm>
          <a:prstGeom prst="rect">
            <a:avLst/>
          </a:prstGeom>
        </p:spPr>
      </p:pic>
      <p:pic>
        <p:nvPicPr>
          <p:cNvPr id="12" name="Picture 11" descr="A black sign with white text&#10;&#10;Description automatically generated">
            <a:extLst>
              <a:ext uri="{FF2B5EF4-FFF2-40B4-BE49-F238E27FC236}">
                <a16:creationId xmlns:a16="http://schemas.microsoft.com/office/drawing/2014/main" id="{77AD932C-AA69-3847-9BC5-623A6C15F36A}"/>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0242379" y="218100"/>
            <a:ext cx="1613240" cy="584494"/>
          </a:xfrm>
          <a:prstGeom prst="rect">
            <a:avLst/>
          </a:prstGeom>
        </p:spPr>
      </p:pic>
      <p:pic>
        <p:nvPicPr>
          <p:cNvPr id="7" name="Recorded Sound" descr="Recorded Sound">
            <a:hlinkClick r:id="" action="ppaction://media"/>
            <a:extLst>
              <a:ext uri="{FF2B5EF4-FFF2-40B4-BE49-F238E27FC236}">
                <a16:creationId xmlns:a16="http://schemas.microsoft.com/office/drawing/2014/main" id="{E857BE33-946F-8241-B7D3-DFBF0FA742FA}"/>
              </a:ext>
            </a:extLst>
          </p:cNvPr>
          <p:cNvPicPr>
            <a:picLocks noChangeAspect="1"/>
          </p:cNvPicPr>
          <p:nvPr>
            <a:audioFile r:link="rId10"/>
            <p:extLst>
              <p:ext uri="{DAA4B4D4-6D71-4841-9C94-3DE7FCFB9230}">
                <p14:media xmlns:p14="http://schemas.microsoft.com/office/powerpoint/2010/main" r:embed="rId9"/>
              </p:ext>
            </p:extLst>
          </p:nvPr>
        </p:nvPicPr>
        <p:blipFill>
          <a:blip r:embed="rId20"/>
          <a:stretch>
            <a:fillRect/>
          </a:stretch>
        </p:blipFill>
        <p:spPr>
          <a:xfrm>
            <a:off x="9731782" y="3205413"/>
            <a:ext cx="812800" cy="812800"/>
          </a:xfrm>
          <a:prstGeom prst="rect">
            <a:avLst/>
          </a:prstGeom>
        </p:spPr>
      </p:pic>
      <p:pic>
        <p:nvPicPr>
          <p:cNvPr id="9" name="Nadia.mp3" descr="Nadia.mp3">
            <a:hlinkClick r:id="" action="ppaction://media"/>
            <a:extLst>
              <a:ext uri="{FF2B5EF4-FFF2-40B4-BE49-F238E27FC236}">
                <a16:creationId xmlns:a16="http://schemas.microsoft.com/office/drawing/2014/main" id="{E09AF9FE-68F7-2044-858B-DA2CD1991219}"/>
              </a:ext>
            </a:extLst>
          </p:cNvPr>
          <p:cNvPicPr>
            <a:picLocks noChangeAspect="1"/>
          </p:cNvPicPr>
          <p:nvPr>
            <a:audioFile r:link="rId12"/>
            <p:extLst>
              <p:ext uri="{DAA4B4D4-6D71-4841-9C94-3DE7FCFB9230}">
                <p14:media xmlns:p14="http://schemas.microsoft.com/office/powerpoint/2010/main" r:embed="rId11"/>
              </p:ext>
            </p:extLst>
          </p:nvPr>
        </p:nvPicPr>
        <p:blipFill>
          <a:blip r:embed="rId20"/>
          <a:stretch>
            <a:fillRect/>
          </a:stretch>
        </p:blipFill>
        <p:spPr>
          <a:xfrm>
            <a:off x="9731782" y="5591126"/>
            <a:ext cx="812800" cy="812800"/>
          </a:xfrm>
          <a:prstGeom prst="rect">
            <a:avLst/>
          </a:prstGeom>
        </p:spPr>
      </p:pic>
    </p:spTree>
    <p:extLst>
      <p:ext uri="{BB962C8B-B14F-4D97-AF65-F5344CB8AC3E}">
        <p14:creationId xmlns:p14="http://schemas.microsoft.com/office/powerpoint/2010/main" val="307939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775"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8645" fill="hold"/>
                                        <p:tgtEl>
                                          <p:spTgt spid="11"/>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8637" fill="hold"/>
                                        <p:tgtEl>
                                          <p:spTgt spid="13"/>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6207" fill="hold"/>
                                        <p:tgtEl>
                                          <p:spTgt spid="15"/>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2469" fill="hold"/>
                                        <p:tgtEl>
                                          <p:spTgt spid="7"/>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4091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5"/>
                </p:tgtEl>
              </p:cMediaNode>
            </p:audio>
            <p:audio>
              <p:cMediaNode vol="80000">
                <p:cTn id="28" fill="hold" display="0">
                  <p:stCondLst>
                    <p:cond delay="indefinite"/>
                  </p:stCondLst>
                  <p:endCondLst>
                    <p:cond evt="onStopAudio" delay="0">
                      <p:tgtEl>
                        <p:sldTgt/>
                      </p:tgtEl>
                    </p:cond>
                  </p:endCondLst>
                </p:cTn>
                <p:tgtEl>
                  <p:spTgt spid="11"/>
                </p:tgtEl>
              </p:cMediaNode>
            </p:audio>
            <p:audio>
              <p:cMediaNode vol="80000">
                <p:cTn id="29" fill="hold" display="0">
                  <p:stCondLst>
                    <p:cond delay="indefinite"/>
                  </p:stCondLst>
                  <p:endCondLst>
                    <p:cond evt="onStopAudio" delay="0">
                      <p:tgtEl>
                        <p:sldTgt/>
                      </p:tgtEl>
                    </p:cond>
                  </p:endCondLst>
                </p:cTn>
                <p:tgtEl>
                  <p:spTgt spid="13"/>
                </p:tgtEl>
              </p:cMediaNode>
            </p:audio>
            <p:audio>
              <p:cMediaNode vol="80000">
                <p:cTn id="30" fill="hold" display="0">
                  <p:stCondLst>
                    <p:cond delay="indefinite"/>
                  </p:stCondLst>
                  <p:endCondLst>
                    <p:cond evt="onStopAudio" delay="0">
                      <p:tgtEl>
                        <p:sldTgt/>
                      </p:tgtEl>
                    </p:cond>
                  </p:endCondLst>
                </p:cTn>
                <p:tgtEl>
                  <p:spTgt spid="15"/>
                </p:tgtEl>
              </p:cMediaNode>
            </p:audio>
            <p:audio>
              <p:cMediaNode vol="80000">
                <p:cTn id="31" fill="hold" display="0">
                  <p:stCondLst>
                    <p:cond delay="indefinite"/>
                  </p:stCondLst>
                  <p:endCondLst>
                    <p:cond evt="onStopAudio" delay="0">
                      <p:tgtEl>
                        <p:sldTgt/>
                      </p:tgtEl>
                    </p:cond>
                  </p:endCondLst>
                </p:cTn>
                <p:tgtEl>
                  <p:spTgt spid="7"/>
                </p:tgtEl>
              </p:cMediaNode>
            </p:audio>
            <p:audio>
              <p:cMediaNode vol="80000">
                <p:cTn id="32"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4">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4226C-099D-C54C-8D15-16E434E3F5A4}"/>
              </a:ext>
            </a:extLst>
          </p:cNvPr>
          <p:cNvSpPr>
            <a:spLocks noGrp="1"/>
          </p:cNvSpPr>
          <p:nvPr>
            <p:ph type="title"/>
          </p:nvPr>
        </p:nvSpPr>
        <p:spPr>
          <a:xfrm>
            <a:off x="1143001" y="329103"/>
            <a:ext cx="9905998" cy="1478570"/>
          </a:xfrm>
        </p:spPr>
        <p:txBody>
          <a:bodyPr>
            <a:normAutofit/>
          </a:bodyPr>
          <a:lstStyle/>
          <a:p>
            <a:pPr algn="ctr"/>
            <a:r>
              <a:rPr lang="en-US" sz="2400" dirty="0"/>
              <a:t>During Your First Year You Will Be studying these Set Works from The Baroque Period And Musical Theatre. Towards The End Of the year you will also begin to study the development of Jazz.</a:t>
            </a:r>
          </a:p>
        </p:txBody>
      </p:sp>
      <p:graphicFrame>
        <p:nvGraphicFramePr>
          <p:cNvPr id="5" name="Content Placeholder 2">
            <a:extLst>
              <a:ext uri="{FF2B5EF4-FFF2-40B4-BE49-F238E27FC236}">
                <a16:creationId xmlns:a16="http://schemas.microsoft.com/office/drawing/2014/main" id="{0EBE73F4-EE4B-47BC-80A2-17CFC5195DDC}"/>
              </a:ext>
            </a:extLst>
          </p:cNvPr>
          <p:cNvGraphicFramePr>
            <a:graphicFrameLocks noGrp="1"/>
          </p:cNvGraphicFramePr>
          <p:nvPr>
            <p:ph idx="1"/>
            <p:extLst>
              <p:ext uri="{D42A27DB-BD31-4B8C-83A1-F6EECF244321}">
                <p14:modId xmlns:p14="http://schemas.microsoft.com/office/powerpoint/2010/main" val="946048866"/>
              </p:ext>
            </p:extLst>
          </p:nvPr>
        </p:nvGraphicFramePr>
        <p:xfrm>
          <a:off x="0" y="1881188"/>
          <a:ext cx="12192000" cy="43672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Recorded Sound" descr="Recorded Sound">
            <a:hlinkClick r:id="" action="ppaction://media"/>
            <a:extLst>
              <a:ext uri="{FF2B5EF4-FFF2-40B4-BE49-F238E27FC236}">
                <a16:creationId xmlns:a16="http://schemas.microsoft.com/office/drawing/2014/main" id="{5D8DD0DD-590B-EF40-9390-945021B55E3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601" y="1068388"/>
            <a:ext cx="812800" cy="812800"/>
          </a:xfrm>
          <a:prstGeom prst="rect">
            <a:avLst/>
          </a:prstGeom>
        </p:spPr>
      </p:pic>
    </p:spTree>
    <p:extLst>
      <p:ext uri="{BB962C8B-B14F-4D97-AF65-F5344CB8AC3E}">
        <p14:creationId xmlns:p14="http://schemas.microsoft.com/office/powerpoint/2010/main" val="84740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10">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BCCD7-0341-5C4E-8236-110C1B38477E}"/>
              </a:ext>
            </a:extLst>
          </p:cNvPr>
          <p:cNvSpPr>
            <a:spLocks noGrp="1"/>
          </p:cNvSpPr>
          <p:nvPr>
            <p:ph type="title"/>
          </p:nvPr>
        </p:nvSpPr>
        <p:spPr>
          <a:xfrm>
            <a:off x="995109" y="253999"/>
            <a:ext cx="5894387" cy="1478570"/>
          </a:xfrm>
        </p:spPr>
        <p:txBody>
          <a:bodyPr vert="horz" lIns="91440" tIns="45720" rIns="91440" bIns="45720" rtlCol="0" anchor="b">
            <a:normAutofit/>
          </a:bodyPr>
          <a:lstStyle/>
          <a:p>
            <a:pPr algn="ctr"/>
            <a:r>
              <a:rPr lang="en-US" dirty="0"/>
              <a:t>The Big Band Era</a:t>
            </a:r>
            <a:br>
              <a:rPr lang="en-US" dirty="0"/>
            </a:br>
            <a:r>
              <a:rPr lang="en-US" dirty="0"/>
              <a:t>Duke Ellington   </a:t>
            </a:r>
          </a:p>
        </p:txBody>
      </p:sp>
      <p:sp>
        <p:nvSpPr>
          <p:cNvPr id="8" name="TextBox 7">
            <a:extLst>
              <a:ext uri="{FF2B5EF4-FFF2-40B4-BE49-F238E27FC236}">
                <a16:creationId xmlns:a16="http://schemas.microsoft.com/office/drawing/2014/main" id="{4FEA97AD-2D86-644B-AF07-EA85CC947BBB}"/>
              </a:ext>
            </a:extLst>
          </p:cNvPr>
          <p:cNvSpPr txBox="1"/>
          <p:nvPr/>
        </p:nvSpPr>
        <p:spPr>
          <a:xfrm>
            <a:off x="548640" y="1664208"/>
            <a:ext cx="7071358" cy="4126993"/>
          </a:xfrm>
          <a:prstGeom prst="rect">
            <a:avLst/>
          </a:prstGeom>
        </p:spPr>
        <p:txBody>
          <a:bodyPr vert="horz" lIns="91440" tIns="45720" rIns="91440" bIns="45720" rtlCol="0" anchor="t">
            <a:noAutofit/>
          </a:bodyPr>
          <a:lstStyle/>
          <a:p>
            <a:pPr marL="285750" indent="-228600" defTabSz="914400">
              <a:lnSpc>
                <a:spcPct val="110000"/>
              </a:lnSpc>
              <a:spcAft>
                <a:spcPts val="600"/>
              </a:spcAft>
              <a:buSzPct val="125000"/>
              <a:buFont typeface="Arial" panose="020B0604020202020204" pitchFamily="34" charset="0"/>
              <a:buChar char="•"/>
            </a:pPr>
            <a:r>
              <a:rPr lang="en-US" dirty="0"/>
              <a:t>The great composer, pianist and bandleader Edward ‘Duke’ Ellington was born in Washington DC in 1899. His family were relatively well off, and he was able to study the piano and harmony as a child. As a teenager he played in various bands and produced his earliest compositions, while supporting himself with a day job as a sign painter. His early career occasionally involved engagements in other cities on the American East Coast, including New York. </a:t>
            </a:r>
          </a:p>
          <a:p>
            <a:pPr marL="285750" indent="-228600" defTabSz="914400">
              <a:lnSpc>
                <a:spcPct val="110000"/>
              </a:lnSpc>
              <a:spcAft>
                <a:spcPts val="600"/>
              </a:spcAft>
              <a:buSzPct val="125000"/>
              <a:buFont typeface="Arial" panose="020B0604020202020204" pitchFamily="34" charset="0"/>
              <a:buChar char="•"/>
            </a:pPr>
            <a:r>
              <a:rPr lang="en-US" dirty="0"/>
              <a:t>In 1924 Ellington formed the first version of his ‘Washingtonians’ big band. He got his ‘big break’ in 1927, when he managed to secure a residency for the band at Harlem’s Cotton Club. </a:t>
            </a:r>
          </a:p>
          <a:p>
            <a:pPr marL="285750" indent="-228600" defTabSz="914400">
              <a:lnSpc>
                <a:spcPct val="110000"/>
              </a:lnSpc>
              <a:spcAft>
                <a:spcPts val="600"/>
              </a:spcAft>
              <a:buSzPct val="125000"/>
              <a:buFont typeface="Arial" panose="020B0604020202020204" pitchFamily="34" charset="0"/>
              <a:buChar char="•"/>
            </a:pPr>
            <a:r>
              <a:rPr lang="en-US" dirty="0"/>
              <a:t>During the 1930s ad</a:t>
            </a:r>
            <a:r>
              <a:rPr lang="en-US"/>
              <a:t> 1940s he recorded a string of hits , including </a:t>
            </a:r>
            <a:r>
              <a:rPr lang="en-US" dirty="0"/>
              <a:t>‘Mood Indigo’, ‘In a Sentimental Mood’, ‘It Don’t Mean a Thing (If It </a:t>
            </a:r>
            <a:r>
              <a:rPr lang="en-US" dirty="0" err="1"/>
              <a:t>Ain’t</a:t>
            </a:r>
            <a:r>
              <a:rPr lang="en-US" dirty="0"/>
              <a:t> Got That Swing)’, ‘Cotton Tail’, ‘Caravan’, ’Take the ”A” Train’ and ‘Koko’. </a:t>
            </a:r>
          </a:p>
        </p:txBody>
      </p:sp>
      <p:pic>
        <p:nvPicPr>
          <p:cNvPr id="12" name="Content Placeholder 11">
            <a:extLst>
              <a:ext uri="{FF2B5EF4-FFF2-40B4-BE49-F238E27FC236}">
                <a16:creationId xmlns:a16="http://schemas.microsoft.com/office/drawing/2014/main" id="{9B619F31-4608-2942-AD57-69DC5A527AB6}"/>
              </a:ext>
            </a:extLst>
          </p:cNvPr>
          <p:cNvPicPr>
            <a:picLocks noGrp="1" noChangeAspect="1"/>
          </p:cNvPicPr>
          <p:nvPr>
            <p:ph idx="1"/>
          </p:nvPr>
        </p:nvPicPr>
        <p:blipFill rotWithShape="1">
          <a:blip r:embed="rId11" cstate="screen">
            <a:extLst>
              <a:ext uri="{28A0092B-C50C-407E-A947-70E740481C1C}">
                <a14:useLocalDpi xmlns:a14="http://schemas.microsoft.com/office/drawing/2010/main"/>
              </a:ext>
            </a:extLst>
          </a:blip>
          <a:srcRect b="-2"/>
          <a:stretch/>
        </p:blipFill>
        <p:spPr>
          <a:xfrm>
            <a:off x="7771692" y="780235"/>
            <a:ext cx="3425199" cy="4840332"/>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pic>
        <p:nvPicPr>
          <p:cNvPr id="3" name="Recorded Sound" descr="Recorded Sound">
            <a:hlinkClick r:id="" action="ppaction://media"/>
            <a:extLst>
              <a:ext uri="{FF2B5EF4-FFF2-40B4-BE49-F238E27FC236}">
                <a16:creationId xmlns:a16="http://schemas.microsoft.com/office/drawing/2014/main" id="{6A5E53AE-58E3-5C41-9DFA-8469BCBD6BD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95109" y="780235"/>
            <a:ext cx="812800" cy="812800"/>
          </a:xfrm>
          <a:prstGeom prst="rect">
            <a:avLst/>
          </a:prstGeom>
        </p:spPr>
      </p:pic>
      <p:pic>
        <p:nvPicPr>
          <p:cNvPr id="4" name="Recorded Sound" descr="Recorded Sound">
            <a:hlinkClick r:id="" action="ppaction://media"/>
            <a:extLst>
              <a:ext uri="{FF2B5EF4-FFF2-40B4-BE49-F238E27FC236}">
                <a16:creationId xmlns:a16="http://schemas.microsoft.com/office/drawing/2014/main" id="{06AE40B1-3266-C84C-BE84-40662A1A6A78}"/>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6889496" y="2139680"/>
            <a:ext cx="812800" cy="812800"/>
          </a:xfrm>
          <a:prstGeom prst="rect">
            <a:avLst/>
          </a:prstGeom>
        </p:spPr>
      </p:pic>
      <p:pic>
        <p:nvPicPr>
          <p:cNvPr id="5" name="Recorded Sound" descr="Recorded Sound">
            <a:hlinkClick r:id="" action="ppaction://media"/>
            <a:extLst>
              <a:ext uri="{FF2B5EF4-FFF2-40B4-BE49-F238E27FC236}">
                <a16:creationId xmlns:a16="http://schemas.microsoft.com/office/drawing/2014/main" id="{166A062B-D21E-9A44-8091-457A9B4275B0}"/>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6889496" y="4311920"/>
            <a:ext cx="812800" cy="812800"/>
          </a:xfrm>
          <a:prstGeom prst="rect">
            <a:avLst/>
          </a:prstGeom>
        </p:spPr>
      </p:pic>
      <p:pic>
        <p:nvPicPr>
          <p:cNvPr id="6" name="Recorded Sound" descr="Recorded Sound">
            <a:hlinkClick r:id="" action="ppaction://media"/>
            <a:extLst>
              <a:ext uri="{FF2B5EF4-FFF2-40B4-BE49-F238E27FC236}">
                <a16:creationId xmlns:a16="http://schemas.microsoft.com/office/drawing/2014/main" id="{57E87CCE-76D3-FD4C-B837-6D9DECEDADB4}"/>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6889496" y="5791201"/>
            <a:ext cx="812800" cy="812800"/>
          </a:xfrm>
          <a:prstGeom prst="rect">
            <a:avLst/>
          </a:prstGeom>
        </p:spPr>
      </p:pic>
      <p:pic>
        <p:nvPicPr>
          <p:cNvPr id="9" name="Picture 8" descr="A black sign with white text&#10;&#10;Description automatically generated">
            <a:extLst>
              <a:ext uri="{FF2B5EF4-FFF2-40B4-BE49-F238E27FC236}">
                <a16:creationId xmlns:a16="http://schemas.microsoft.com/office/drawing/2014/main" id="{54C5F1C9-DB80-9549-BA05-4986BE6EFAE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88489" y="195741"/>
            <a:ext cx="1613240" cy="584494"/>
          </a:xfrm>
          <a:prstGeom prst="rect">
            <a:avLst/>
          </a:prstGeom>
        </p:spPr>
      </p:pic>
    </p:spTree>
    <p:extLst>
      <p:ext uri="{BB962C8B-B14F-4D97-AF65-F5344CB8AC3E}">
        <p14:creationId xmlns:p14="http://schemas.microsoft.com/office/powerpoint/2010/main" val="345115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8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1161"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5627" fill="hold"/>
                                        <p:tgtEl>
                                          <p:spTgt spid="5"/>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757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audio>
              <p:cMediaNode vol="80000">
                <p:cTn id="20" fill="hold" display="0">
                  <p:stCondLst>
                    <p:cond delay="indefinite"/>
                  </p:stCondLst>
                  <p:endCondLst>
                    <p:cond evt="onStopAudio" delay="0">
                      <p:tgtEl>
                        <p:sldTgt/>
                      </p:tgtEl>
                    </p:cond>
                  </p:endCondLst>
                </p:cTn>
                <p:tgtEl>
                  <p:spTgt spid="4"/>
                </p:tgtEl>
              </p:cMediaNode>
            </p:audio>
            <p:audio>
              <p:cMediaNode vol="80000">
                <p:cTn id="21" fill="hold" display="0">
                  <p:stCondLst>
                    <p:cond delay="indefinite"/>
                  </p:stCondLst>
                  <p:endCondLst>
                    <p:cond evt="onStopAudio" delay="0">
                      <p:tgtEl>
                        <p:sldTgt/>
                      </p:tgtEl>
                    </p:cond>
                  </p:endCondLst>
                </p:cTn>
                <p:tgtEl>
                  <p:spTgt spid="5"/>
                </p:tgtEl>
              </p:cMediaNode>
            </p:audio>
            <p:audio>
              <p:cMediaNode vol="80000">
                <p:cTn id="22"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02D9-7E27-DA47-92D3-FD8412A43685}"/>
              </a:ext>
            </a:extLst>
          </p:cNvPr>
          <p:cNvSpPr>
            <a:spLocks noGrp="1"/>
          </p:cNvSpPr>
          <p:nvPr>
            <p:ph type="title"/>
          </p:nvPr>
        </p:nvSpPr>
        <p:spPr/>
        <p:txBody>
          <a:bodyPr/>
          <a:lstStyle/>
          <a:p>
            <a:pPr algn="ctr"/>
            <a:r>
              <a:rPr lang="en-US" dirty="0" err="1"/>
              <a:t>koko</a:t>
            </a:r>
            <a:r>
              <a:rPr lang="en-US" dirty="0"/>
              <a:t> </a:t>
            </a:r>
            <a:br>
              <a:rPr lang="en-US" dirty="0"/>
            </a:br>
            <a:r>
              <a:rPr lang="en-US" dirty="0"/>
              <a:t>first recorded in 1940 </a:t>
            </a:r>
          </a:p>
        </p:txBody>
      </p:sp>
      <p:sp>
        <p:nvSpPr>
          <p:cNvPr id="3" name="Content Placeholder 2">
            <a:extLst>
              <a:ext uri="{FF2B5EF4-FFF2-40B4-BE49-F238E27FC236}">
                <a16:creationId xmlns:a16="http://schemas.microsoft.com/office/drawing/2014/main" id="{DC7865FA-9EB3-8E4A-BB09-A2C019D48FCB}"/>
              </a:ext>
            </a:extLst>
          </p:cNvPr>
          <p:cNvSpPr>
            <a:spLocks noGrp="1"/>
          </p:cNvSpPr>
          <p:nvPr>
            <p:ph idx="1"/>
          </p:nvPr>
        </p:nvSpPr>
        <p:spPr>
          <a:xfrm>
            <a:off x="489140" y="2231199"/>
            <a:ext cx="11210544" cy="3541714"/>
          </a:xfrm>
        </p:spPr>
        <p:txBody>
          <a:bodyPr>
            <a:normAutofit/>
          </a:bodyPr>
          <a:lstStyle/>
          <a:p>
            <a:r>
              <a:rPr lang="en-US" dirty="0"/>
              <a:t>Koko was originally written for his unfinished opera – </a:t>
            </a:r>
            <a:r>
              <a:rPr lang="en-US" dirty="0" err="1"/>
              <a:t>Boola</a:t>
            </a:r>
            <a:endParaRPr lang="en-US" dirty="0"/>
          </a:p>
          <a:p>
            <a:r>
              <a:rPr lang="en-US" dirty="0"/>
              <a:t>It is a 12-bar blues in Eb Minor and there is an introduction, 7 choruses and a coda. </a:t>
            </a:r>
          </a:p>
          <a:p>
            <a:r>
              <a:rPr lang="en-US" dirty="0"/>
              <a:t>Ellington drew his inspiration from the drum ceremonies based on African religious rites that used to take place in New Orleans’ Congo Square.</a:t>
            </a:r>
          </a:p>
          <a:p>
            <a:r>
              <a:rPr lang="en-US" dirty="0"/>
              <a:t>The soloists are - Juan </a:t>
            </a:r>
            <a:r>
              <a:rPr lang="en-US" dirty="0" err="1"/>
              <a:t>Tizol</a:t>
            </a:r>
            <a:r>
              <a:rPr lang="en-US" dirty="0"/>
              <a:t> on valve trombone, Joe “Tricky Sam” </a:t>
            </a:r>
            <a:r>
              <a:rPr lang="en-US" dirty="0" err="1"/>
              <a:t>Nanton</a:t>
            </a:r>
            <a:r>
              <a:rPr lang="en-US" dirty="0"/>
              <a:t> on trombone, Duke Ellington on piano and Jimmy Blanton on Bass. </a:t>
            </a:r>
          </a:p>
          <a:p>
            <a:endParaRPr lang="en-US" dirty="0"/>
          </a:p>
        </p:txBody>
      </p:sp>
      <p:pic>
        <p:nvPicPr>
          <p:cNvPr id="5" name="Graphic 4" descr="Trumpet">
            <a:extLst>
              <a:ext uri="{FF2B5EF4-FFF2-40B4-BE49-F238E27FC236}">
                <a16:creationId xmlns:a16="http://schemas.microsoft.com/office/drawing/2014/main" id="{A9C1B472-64B3-6D41-849F-21B7E107734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141413" y="443403"/>
            <a:ext cx="914400" cy="914400"/>
          </a:xfrm>
          <a:prstGeom prst="rect">
            <a:avLst/>
          </a:prstGeom>
        </p:spPr>
      </p:pic>
      <p:pic>
        <p:nvPicPr>
          <p:cNvPr id="7" name="Graphic 6" descr="Piano">
            <a:extLst>
              <a:ext uri="{FF2B5EF4-FFF2-40B4-BE49-F238E27FC236}">
                <a16:creationId xmlns:a16="http://schemas.microsoft.com/office/drawing/2014/main" id="{F7775B9E-A251-9C41-8D7F-51DB7247FFA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10133011" y="618518"/>
            <a:ext cx="914400" cy="914400"/>
          </a:xfrm>
          <a:prstGeom prst="rect">
            <a:avLst/>
          </a:prstGeom>
        </p:spPr>
      </p:pic>
      <p:pic>
        <p:nvPicPr>
          <p:cNvPr id="4" name="Recorded Sound" descr="Recorded Sound">
            <a:hlinkClick r:id="" action="ppaction://media"/>
            <a:extLst>
              <a:ext uri="{FF2B5EF4-FFF2-40B4-BE49-F238E27FC236}">
                <a16:creationId xmlns:a16="http://schemas.microsoft.com/office/drawing/2014/main" id="{2212A42A-585C-A548-B620-207721B0519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55813" y="1126518"/>
            <a:ext cx="812800" cy="812800"/>
          </a:xfrm>
          <a:prstGeom prst="rect">
            <a:avLst/>
          </a:prstGeom>
        </p:spPr>
      </p:pic>
    </p:spTree>
    <p:extLst>
      <p:ext uri="{BB962C8B-B14F-4D97-AF65-F5344CB8AC3E}">
        <p14:creationId xmlns:p14="http://schemas.microsoft.com/office/powerpoint/2010/main" val="45704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1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C8FB5-7461-EB40-B137-2A20BAE15BE5}"/>
              </a:ext>
            </a:extLst>
          </p:cNvPr>
          <p:cNvSpPr>
            <a:spLocks noGrp="1"/>
          </p:cNvSpPr>
          <p:nvPr>
            <p:ph type="title"/>
          </p:nvPr>
        </p:nvSpPr>
        <p:spPr>
          <a:xfrm>
            <a:off x="1143001" y="-223869"/>
            <a:ext cx="9905998" cy="1478570"/>
          </a:xfrm>
        </p:spPr>
        <p:txBody>
          <a:bodyPr/>
          <a:lstStyle/>
          <a:p>
            <a:pPr algn="ctr"/>
            <a:r>
              <a:rPr lang="en-US" dirty="0"/>
              <a:t>Koko – a short analysis </a:t>
            </a:r>
          </a:p>
        </p:txBody>
      </p:sp>
      <p:sp>
        <p:nvSpPr>
          <p:cNvPr id="3" name="Content Placeholder 2">
            <a:extLst>
              <a:ext uri="{FF2B5EF4-FFF2-40B4-BE49-F238E27FC236}">
                <a16:creationId xmlns:a16="http://schemas.microsoft.com/office/drawing/2014/main" id="{0C1F2688-28EE-F045-B64F-74ABD3BB98E5}"/>
              </a:ext>
            </a:extLst>
          </p:cNvPr>
          <p:cNvSpPr>
            <a:spLocks noGrp="1"/>
          </p:cNvSpPr>
          <p:nvPr>
            <p:ph idx="1"/>
          </p:nvPr>
        </p:nvSpPr>
        <p:spPr>
          <a:xfrm>
            <a:off x="165100" y="882316"/>
            <a:ext cx="11938000" cy="5854648"/>
          </a:xfrm>
        </p:spPr>
        <p:txBody>
          <a:bodyPr>
            <a:normAutofit fontScale="25000" lnSpcReduction="20000"/>
          </a:bodyPr>
          <a:lstStyle/>
          <a:p>
            <a:r>
              <a:rPr lang="en-US" sz="6400" dirty="0"/>
              <a:t>Listen to this link </a:t>
            </a:r>
            <a:r>
              <a:rPr lang="en-US" sz="6400" dirty="0">
                <a:hlinkClick r:id="rId6"/>
              </a:rPr>
              <a:t>https://www.youtube.com/watch?v=wFW_3UYgaxY</a:t>
            </a:r>
            <a:r>
              <a:rPr lang="en-US" sz="6400" dirty="0"/>
              <a:t> </a:t>
            </a:r>
          </a:p>
          <a:p>
            <a:r>
              <a:rPr lang="en-US" sz="6400" dirty="0"/>
              <a:t>Follow the enclosed score and track the analysis on the score. </a:t>
            </a:r>
          </a:p>
          <a:p>
            <a:r>
              <a:rPr lang="en-US" sz="6400" dirty="0"/>
              <a:t>Listen out for the following features too:</a:t>
            </a:r>
          </a:p>
          <a:p>
            <a:pPr marL="0" indent="0">
              <a:buNone/>
            </a:pPr>
            <a:r>
              <a:rPr lang="en-US" sz="6400" u="sng" dirty="0"/>
              <a:t>Introduction</a:t>
            </a:r>
            <a:r>
              <a:rPr lang="en-US" sz="6400" dirty="0"/>
              <a:t> (8 bars): Opening rhythm in the tom-tom and baritone saxophone, set up against the high pitch chromatic harmonies in the trombone section. The Rhythms are played straight. </a:t>
            </a:r>
          </a:p>
          <a:p>
            <a:pPr marL="0" indent="0">
              <a:buNone/>
            </a:pPr>
            <a:r>
              <a:rPr lang="en-US" sz="6400" u="sng" dirty="0"/>
              <a:t>Chorus 1 </a:t>
            </a:r>
            <a:r>
              <a:rPr lang="en-US" sz="6400" dirty="0"/>
              <a:t>(12 bars): Valve trombone, in a syncopated call and response pattern with the high-pitched syncopated saxophones. The rhythms are swung. </a:t>
            </a:r>
          </a:p>
          <a:p>
            <a:pPr marL="0" indent="0">
              <a:buNone/>
            </a:pPr>
            <a:r>
              <a:rPr lang="en-US" sz="6400" dirty="0"/>
              <a:t>Chorus 2 (12 bars): Muted trombone, answered by brass section, moving bass line. </a:t>
            </a:r>
          </a:p>
          <a:p>
            <a:pPr marL="0" indent="0">
              <a:buNone/>
            </a:pPr>
            <a:r>
              <a:rPr lang="en-US" sz="6400" dirty="0"/>
              <a:t>Chorus 3 (12 bars): Muted trombone, growing in intensity and dynamics, mute placed tighter against the bell for a different timbre.</a:t>
            </a:r>
          </a:p>
          <a:p>
            <a:pPr marL="0" indent="0">
              <a:buNone/>
            </a:pPr>
            <a:r>
              <a:rPr lang="en-US" sz="6400" dirty="0"/>
              <a:t>Chorus 4 (12 bars): Piano solo uses the Whole Tone scale for its solo and the left hand interjects dissonant harmonies.</a:t>
            </a:r>
          </a:p>
          <a:p>
            <a:pPr marL="0" indent="0">
              <a:buNone/>
            </a:pPr>
            <a:r>
              <a:rPr lang="en-US" sz="6400" dirty="0"/>
              <a:t>Chorus 5 (12 bars): Trumpets with the main theme. </a:t>
            </a:r>
          </a:p>
          <a:p>
            <a:pPr marL="0" indent="0">
              <a:buNone/>
            </a:pPr>
            <a:r>
              <a:rPr lang="en-US" sz="6400" dirty="0"/>
              <a:t>Chorus 6 (12 bars): Figure ascends through the trombones and the trumpets, then breaks for the bass solo.  There are thickly scored chords.</a:t>
            </a:r>
          </a:p>
          <a:p>
            <a:pPr marL="0" indent="0">
              <a:buNone/>
            </a:pPr>
            <a:r>
              <a:rPr lang="en-US" sz="6400" dirty="0"/>
              <a:t>Chorus 7 (12 bars): Full orchestra </a:t>
            </a:r>
          </a:p>
          <a:p>
            <a:pPr marL="0" indent="0">
              <a:buNone/>
            </a:pPr>
            <a:r>
              <a:rPr lang="en-US" sz="6400" dirty="0"/>
              <a:t>Coda (12 bars): Recapitulation of the introduction.  The opening figure is passed around in imitation on the last page, there are augmented chords and the last chord is Eb minor 7, 9, 11 (Eb minor with Db major = bitonal cadence).</a:t>
            </a:r>
          </a:p>
          <a:p>
            <a:pPr marL="0" indent="0">
              <a:buNone/>
            </a:pPr>
            <a:endParaRPr lang="en-US" dirty="0"/>
          </a:p>
          <a:p>
            <a:pPr marL="0" indent="0">
              <a:buNone/>
            </a:pPr>
            <a:endParaRPr lang="en-US" dirty="0"/>
          </a:p>
          <a:p>
            <a:pPr marL="0" indent="0">
              <a:buNone/>
            </a:pPr>
            <a:endParaRPr lang="en-US" dirty="0"/>
          </a:p>
        </p:txBody>
      </p:sp>
      <p:pic>
        <p:nvPicPr>
          <p:cNvPr id="5" name="Graphic 4" descr="Treble clef">
            <a:extLst>
              <a:ext uri="{FF2B5EF4-FFF2-40B4-BE49-F238E27FC236}">
                <a16:creationId xmlns:a16="http://schemas.microsoft.com/office/drawing/2014/main" id="{2AB1239C-BDC5-C84F-BE7A-EC1F9C210E9B}"/>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8863263" y="121036"/>
            <a:ext cx="914400" cy="914400"/>
          </a:xfrm>
          <a:prstGeom prst="rect">
            <a:avLst/>
          </a:prstGeom>
        </p:spPr>
      </p:pic>
      <p:pic>
        <p:nvPicPr>
          <p:cNvPr id="4" name="Recorded Sound" descr="Recorded Sound">
            <a:hlinkClick r:id="" action="ppaction://media"/>
            <a:extLst>
              <a:ext uri="{FF2B5EF4-FFF2-40B4-BE49-F238E27FC236}">
                <a16:creationId xmlns:a16="http://schemas.microsoft.com/office/drawing/2014/main" id="{E3AB7BE9-5506-9A43-9CE7-1C08CA69F0F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134100" y="629036"/>
            <a:ext cx="812800" cy="812800"/>
          </a:xfrm>
          <a:prstGeom prst="rect">
            <a:avLst/>
          </a:prstGeom>
        </p:spPr>
      </p:pic>
      <p:pic>
        <p:nvPicPr>
          <p:cNvPr id="7" name="Recorded Sound" descr="Recorded Sound">
            <a:hlinkClick r:id="" action="ppaction://media"/>
            <a:extLst>
              <a:ext uri="{FF2B5EF4-FFF2-40B4-BE49-F238E27FC236}">
                <a16:creationId xmlns:a16="http://schemas.microsoft.com/office/drawing/2014/main" id="{60674701-24BD-2748-B76B-3DCB64A82E46}"/>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964863" y="5775762"/>
            <a:ext cx="812800" cy="812800"/>
          </a:xfrm>
          <a:prstGeom prst="rect">
            <a:avLst/>
          </a:prstGeom>
        </p:spPr>
      </p:pic>
    </p:spTree>
    <p:extLst>
      <p:ext uri="{BB962C8B-B14F-4D97-AF65-F5344CB8AC3E}">
        <p14:creationId xmlns:p14="http://schemas.microsoft.com/office/powerpoint/2010/main" val="360153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15"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7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07505-C96C-6349-A26D-408E705E93D0}"/>
              </a:ext>
            </a:extLst>
          </p:cNvPr>
          <p:cNvSpPr>
            <a:spLocks noGrp="1"/>
          </p:cNvSpPr>
          <p:nvPr>
            <p:ph type="title"/>
          </p:nvPr>
        </p:nvSpPr>
        <p:spPr>
          <a:xfrm>
            <a:off x="1143000" y="0"/>
            <a:ext cx="9905998" cy="1478570"/>
          </a:xfrm>
        </p:spPr>
        <p:txBody>
          <a:bodyPr>
            <a:normAutofit fontScale="90000"/>
          </a:bodyPr>
          <a:lstStyle/>
          <a:p>
            <a:pPr algn="ctr"/>
            <a:r>
              <a:rPr lang="en-US" dirty="0"/>
              <a:t/>
            </a:r>
            <a:br>
              <a:rPr lang="en-US" dirty="0"/>
            </a:br>
            <a:r>
              <a:rPr lang="en-US" dirty="0" err="1"/>
              <a:t>koko</a:t>
            </a:r>
            <a:r>
              <a:rPr lang="en-US" dirty="0"/>
              <a:t> </a:t>
            </a:r>
            <a:br>
              <a:rPr lang="en-US" dirty="0"/>
            </a:br>
            <a:endParaRPr lang="en-US" dirty="0"/>
          </a:p>
        </p:txBody>
      </p:sp>
      <p:pic>
        <p:nvPicPr>
          <p:cNvPr id="9" name="Content Placeholder 8" descr="A screenshot of a cell phone&#10;&#10;Description automatically generated">
            <a:extLst>
              <a:ext uri="{FF2B5EF4-FFF2-40B4-BE49-F238E27FC236}">
                <a16:creationId xmlns:a16="http://schemas.microsoft.com/office/drawing/2014/main" id="{213EE103-5612-CE4C-8C64-8AEE8DD55BDC}"/>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35550" y="1343366"/>
            <a:ext cx="3568301" cy="5043600"/>
          </a:xfrm>
        </p:spPr>
      </p:pic>
      <p:pic>
        <p:nvPicPr>
          <p:cNvPr id="11" name="Picture 10" descr="A close up of a piece of paper&#10;&#10;Description automatically generated">
            <a:extLst>
              <a:ext uri="{FF2B5EF4-FFF2-40B4-BE49-F238E27FC236}">
                <a16:creationId xmlns:a16="http://schemas.microsoft.com/office/drawing/2014/main" id="{F3BE1F91-A718-B84F-A43B-4FA975BDAE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1847" y="1343366"/>
            <a:ext cx="3568303" cy="5043600"/>
          </a:xfrm>
          <a:prstGeom prst="rect">
            <a:avLst/>
          </a:prstGeom>
        </p:spPr>
      </p:pic>
      <p:pic>
        <p:nvPicPr>
          <p:cNvPr id="13" name="Picture 12" descr="A close up of a piece of paper&#10;&#10;Description automatically generated">
            <a:extLst>
              <a:ext uri="{FF2B5EF4-FFF2-40B4-BE49-F238E27FC236}">
                <a16:creationId xmlns:a16="http://schemas.microsoft.com/office/drawing/2014/main" id="{20736944-C28E-534E-99DB-86DC9BC9F58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88145" y="1343366"/>
            <a:ext cx="3568303" cy="5043600"/>
          </a:xfrm>
          <a:prstGeom prst="rect">
            <a:avLst/>
          </a:prstGeom>
        </p:spPr>
      </p:pic>
      <p:pic>
        <p:nvPicPr>
          <p:cNvPr id="6" name="Picture 5" descr="A black sign with white text&#10;&#10;Description automatically generated">
            <a:extLst>
              <a:ext uri="{FF2B5EF4-FFF2-40B4-BE49-F238E27FC236}">
                <a16:creationId xmlns:a16="http://schemas.microsoft.com/office/drawing/2014/main" id="{D5839893-AD79-E645-A073-45BE47C587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61551" y="453984"/>
            <a:ext cx="1574894" cy="570601"/>
          </a:xfrm>
          <a:prstGeom prst="rect">
            <a:avLst/>
          </a:prstGeom>
        </p:spPr>
      </p:pic>
    </p:spTree>
    <p:extLst>
      <p:ext uri="{BB962C8B-B14F-4D97-AF65-F5344CB8AC3E}">
        <p14:creationId xmlns:p14="http://schemas.microsoft.com/office/powerpoint/2010/main" val="34338616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95EA-C5E9-2646-A0F9-88969A4499C6}"/>
              </a:ext>
            </a:extLst>
          </p:cNvPr>
          <p:cNvSpPr>
            <a:spLocks noGrp="1"/>
          </p:cNvSpPr>
          <p:nvPr>
            <p:ph type="title"/>
          </p:nvPr>
        </p:nvSpPr>
        <p:spPr/>
        <p:txBody>
          <a:bodyPr/>
          <a:lstStyle/>
          <a:p>
            <a:endParaRPr lang="en-US" dirty="0"/>
          </a:p>
        </p:txBody>
      </p:sp>
      <p:pic>
        <p:nvPicPr>
          <p:cNvPr id="5" name="Content Placeholder 4" descr="A close up of a piece of paper&#10;&#10;Description automatically generated">
            <a:extLst>
              <a:ext uri="{FF2B5EF4-FFF2-40B4-BE49-F238E27FC236}">
                <a16:creationId xmlns:a16="http://schemas.microsoft.com/office/drawing/2014/main" id="{C740093B-B71D-9048-8325-9458ED1BDFC6}"/>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04343" y="907200"/>
            <a:ext cx="3568301" cy="5043600"/>
          </a:xfrm>
        </p:spPr>
      </p:pic>
      <p:pic>
        <p:nvPicPr>
          <p:cNvPr id="7" name="Picture 6" descr="A close up of a piece of paper&#10;&#10;Description automatically generated">
            <a:extLst>
              <a:ext uri="{FF2B5EF4-FFF2-40B4-BE49-F238E27FC236}">
                <a16:creationId xmlns:a16="http://schemas.microsoft.com/office/drawing/2014/main" id="{6D06296F-E769-A64C-BB04-CEA53F3694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0261" y="907200"/>
            <a:ext cx="3568302" cy="5043600"/>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4DDB68F4-2B64-2842-B634-88A55BA652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16179" y="907200"/>
            <a:ext cx="3568302" cy="5043600"/>
          </a:xfrm>
          <a:prstGeom prst="rect">
            <a:avLst/>
          </a:prstGeom>
        </p:spPr>
      </p:pic>
    </p:spTree>
    <p:extLst>
      <p:ext uri="{BB962C8B-B14F-4D97-AF65-F5344CB8AC3E}">
        <p14:creationId xmlns:p14="http://schemas.microsoft.com/office/powerpoint/2010/main" val="4214450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5BD33659-8797-414B-BBDC-24F94232957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mt="30000"/>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19" name="Group 18">
            <a:extLst>
              <a:ext uri="{FF2B5EF4-FFF2-40B4-BE49-F238E27FC236}">
                <a16:creationId xmlns:a16="http://schemas.microsoft.com/office/drawing/2014/main" id="{F810FE48-5F0C-4E97-BD7F-FDE128D8537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20" name="Rectangle 5">
              <a:extLst>
                <a:ext uri="{FF2B5EF4-FFF2-40B4-BE49-F238E27FC236}">
                  <a16:creationId xmlns:a16="http://schemas.microsoft.com/office/drawing/2014/main" id="{9E9C04BA-ABF7-4D41-9977-2AC221BD441A}"/>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1" name="Freeform 6">
              <a:extLst>
                <a:ext uri="{FF2B5EF4-FFF2-40B4-BE49-F238E27FC236}">
                  <a16:creationId xmlns:a16="http://schemas.microsoft.com/office/drawing/2014/main" id="{56AF6CAB-66FF-4AA8-8332-92421FA16CAB}"/>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 name="Freeform 7">
              <a:extLst>
                <a:ext uri="{FF2B5EF4-FFF2-40B4-BE49-F238E27FC236}">
                  <a16:creationId xmlns:a16="http://schemas.microsoft.com/office/drawing/2014/main" id="{2A7D0399-D212-4CE1-A9C0-9B98A2F0C19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 name="Rectangle 8">
              <a:extLst>
                <a:ext uri="{FF2B5EF4-FFF2-40B4-BE49-F238E27FC236}">
                  <a16:creationId xmlns:a16="http://schemas.microsoft.com/office/drawing/2014/main" id="{18DF3D3C-1A48-496B-B941-76DF67EA739E}"/>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4" name="Freeform 9">
              <a:extLst>
                <a:ext uri="{FF2B5EF4-FFF2-40B4-BE49-F238E27FC236}">
                  <a16:creationId xmlns:a16="http://schemas.microsoft.com/office/drawing/2014/main" id="{913F4BC7-7179-4E16-9FD6-A32BC13A0BD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5" name="Freeform 10">
              <a:extLst>
                <a:ext uri="{FF2B5EF4-FFF2-40B4-BE49-F238E27FC236}">
                  <a16:creationId xmlns:a16="http://schemas.microsoft.com/office/drawing/2014/main" id="{509355FA-2026-4EBE-8C72-9B94B1F1B41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6" name="Freeform 11">
              <a:extLst>
                <a:ext uri="{FF2B5EF4-FFF2-40B4-BE49-F238E27FC236}">
                  <a16:creationId xmlns:a16="http://schemas.microsoft.com/office/drawing/2014/main" id="{CDD190A1-6E3E-4C34-A19B-A52C6D31798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7" name="Freeform 12">
              <a:extLst>
                <a:ext uri="{FF2B5EF4-FFF2-40B4-BE49-F238E27FC236}">
                  <a16:creationId xmlns:a16="http://schemas.microsoft.com/office/drawing/2014/main" id="{D5BA1962-F2E3-4CA2-BE44-53381D18F6D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8" name="Freeform 13">
              <a:extLst>
                <a:ext uri="{FF2B5EF4-FFF2-40B4-BE49-F238E27FC236}">
                  <a16:creationId xmlns:a16="http://schemas.microsoft.com/office/drawing/2014/main" id="{C2FA9E59-0DE1-449C-8D17-1475D5CC7E0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9" name="Freeform 14">
              <a:extLst>
                <a:ext uri="{FF2B5EF4-FFF2-40B4-BE49-F238E27FC236}">
                  <a16:creationId xmlns:a16="http://schemas.microsoft.com/office/drawing/2014/main" id="{F1582807-3DE3-42F1-9941-728273E086B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0" name="Freeform 15">
              <a:extLst>
                <a:ext uri="{FF2B5EF4-FFF2-40B4-BE49-F238E27FC236}">
                  <a16:creationId xmlns:a16="http://schemas.microsoft.com/office/drawing/2014/main" id="{6C574FB1-69C5-49C2-A1C4-2A6590BF45E1}"/>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1" name="Freeform 16">
              <a:extLst>
                <a:ext uri="{FF2B5EF4-FFF2-40B4-BE49-F238E27FC236}">
                  <a16:creationId xmlns:a16="http://schemas.microsoft.com/office/drawing/2014/main" id="{D4175D29-82CB-41CD-9E0F-17524FB027A0}"/>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2" name="Freeform 17">
              <a:extLst>
                <a:ext uri="{FF2B5EF4-FFF2-40B4-BE49-F238E27FC236}">
                  <a16:creationId xmlns:a16="http://schemas.microsoft.com/office/drawing/2014/main" id="{9893387B-BD94-47D2-80DC-B9ADB6BD95E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3" name="Freeform 18">
              <a:extLst>
                <a:ext uri="{FF2B5EF4-FFF2-40B4-BE49-F238E27FC236}">
                  <a16:creationId xmlns:a16="http://schemas.microsoft.com/office/drawing/2014/main" id="{BC2223CF-E8B9-48C3-8E70-7B38DBE2A7C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4" name="Freeform 19">
              <a:extLst>
                <a:ext uri="{FF2B5EF4-FFF2-40B4-BE49-F238E27FC236}">
                  <a16:creationId xmlns:a16="http://schemas.microsoft.com/office/drawing/2014/main" id="{CB660EF5-7021-48D0-B131-DA22FAF8DA6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5" name="Freeform 20">
              <a:extLst>
                <a:ext uri="{FF2B5EF4-FFF2-40B4-BE49-F238E27FC236}">
                  <a16:creationId xmlns:a16="http://schemas.microsoft.com/office/drawing/2014/main" id="{7A02052F-7B58-4423-9CBA-27D8D838A91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6" name="Freeform 21">
              <a:extLst>
                <a:ext uri="{FF2B5EF4-FFF2-40B4-BE49-F238E27FC236}">
                  <a16:creationId xmlns:a16="http://schemas.microsoft.com/office/drawing/2014/main" id="{42231171-7F2B-4B11-B34A-D98DB414390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7" name="Freeform 22">
              <a:extLst>
                <a:ext uri="{FF2B5EF4-FFF2-40B4-BE49-F238E27FC236}">
                  <a16:creationId xmlns:a16="http://schemas.microsoft.com/office/drawing/2014/main" id="{AED192E7-1105-4649-8D4D-C86FFEDF61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8" name="Freeform 23">
              <a:extLst>
                <a:ext uri="{FF2B5EF4-FFF2-40B4-BE49-F238E27FC236}">
                  <a16:creationId xmlns:a16="http://schemas.microsoft.com/office/drawing/2014/main" id="{8BA48BFE-2223-4E9C-A0EE-DE11843C3DCA}"/>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9" name="Freeform 24">
              <a:extLst>
                <a:ext uri="{FF2B5EF4-FFF2-40B4-BE49-F238E27FC236}">
                  <a16:creationId xmlns:a16="http://schemas.microsoft.com/office/drawing/2014/main" id="{B3FB57C9-C83B-4ADC-8E93-312492D43174}"/>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0" name="Freeform 25">
              <a:extLst>
                <a:ext uri="{FF2B5EF4-FFF2-40B4-BE49-F238E27FC236}">
                  <a16:creationId xmlns:a16="http://schemas.microsoft.com/office/drawing/2014/main" id="{AF6405A6-6E98-40DD-945A-E6D969231C2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1" name="Freeform 26">
              <a:extLst>
                <a:ext uri="{FF2B5EF4-FFF2-40B4-BE49-F238E27FC236}">
                  <a16:creationId xmlns:a16="http://schemas.microsoft.com/office/drawing/2014/main" id="{2D181A4A-23A5-4683-9F05-61228AD268F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2" name="Freeform 27">
              <a:extLst>
                <a:ext uri="{FF2B5EF4-FFF2-40B4-BE49-F238E27FC236}">
                  <a16:creationId xmlns:a16="http://schemas.microsoft.com/office/drawing/2014/main" id="{201ABEF6-F58B-46EC-85FB-228E609623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3" name="Freeform 28">
              <a:extLst>
                <a:ext uri="{FF2B5EF4-FFF2-40B4-BE49-F238E27FC236}">
                  <a16:creationId xmlns:a16="http://schemas.microsoft.com/office/drawing/2014/main" id="{D6EBECB6-1B5C-43E5-84BF-8D5385C030D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4" name="Freeform 29">
              <a:extLst>
                <a:ext uri="{FF2B5EF4-FFF2-40B4-BE49-F238E27FC236}">
                  <a16:creationId xmlns:a16="http://schemas.microsoft.com/office/drawing/2014/main" id="{6D5B4EBF-EF44-4914-AE66-247EF3D359F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5" name="Freeform 30">
              <a:extLst>
                <a:ext uri="{FF2B5EF4-FFF2-40B4-BE49-F238E27FC236}">
                  <a16:creationId xmlns:a16="http://schemas.microsoft.com/office/drawing/2014/main" id="{43593E76-10EF-45B3-86EB-CA59047CC64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6" name="Freeform 31">
              <a:extLst>
                <a:ext uri="{FF2B5EF4-FFF2-40B4-BE49-F238E27FC236}">
                  <a16:creationId xmlns:a16="http://schemas.microsoft.com/office/drawing/2014/main" id="{FC3720B0-AA35-49D1-B5A6-9215D01383C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7" name="Freeform 32">
              <a:extLst>
                <a:ext uri="{FF2B5EF4-FFF2-40B4-BE49-F238E27FC236}">
                  <a16:creationId xmlns:a16="http://schemas.microsoft.com/office/drawing/2014/main" id="{EEE267FA-B493-44EE-B372-8CB3A0450DD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8" name="Rectangle 33">
              <a:extLst>
                <a:ext uri="{FF2B5EF4-FFF2-40B4-BE49-F238E27FC236}">
                  <a16:creationId xmlns:a16="http://schemas.microsoft.com/office/drawing/2014/main" id="{3DA75F6F-8EDF-4DF8-89BF-9C1137D17294}"/>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49" name="Freeform 34">
              <a:extLst>
                <a:ext uri="{FF2B5EF4-FFF2-40B4-BE49-F238E27FC236}">
                  <a16:creationId xmlns:a16="http://schemas.microsoft.com/office/drawing/2014/main" id="{5BEEC465-A6AB-47E5-8FB5-DCA91F165F2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0" name="Freeform 35">
              <a:extLst>
                <a:ext uri="{FF2B5EF4-FFF2-40B4-BE49-F238E27FC236}">
                  <a16:creationId xmlns:a16="http://schemas.microsoft.com/office/drawing/2014/main" id="{89B9E785-F9F2-4951-8158-002B5512683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1" name="Freeform 36">
              <a:extLst>
                <a:ext uri="{FF2B5EF4-FFF2-40B4-BE49-F238E27FC236}">
                  <a16:creationId xmlns:a16="http://schemas.microsoft.com/office/drawing/2014/main" id="{E1F4058F-C686-4BF1-9DE9-C917CAB901D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2" name="Freeform 37">
              <a:extLst>
                <a:ext uri="{FF2B5EF4-FFF2-40B4-BE49-F238E27FC236}">
                  <a16:creationId xmlns:a16="http://schemas.microsoft.com/office/drawing/2014/main" id="{F1337D0C-63AE-4024-A976-139287761430}"/>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3" name="Freeform 38">
              <a:extLst>
                <a:ext uri="{FF2B5EF4-FFF2-40B4-BE49-F238E27FC236}">
                  <a16:creationId xmlns:a16="http://schemas.microsoft.com/office/drawing/2014/main" id="{7F12E32F-60F1-4DA3-A0B8-05E6AF31DFE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4" name="Freeform 39">
              <a:extLst>
                <a:ext uri="{FF2B5EF4-FFF2-40B4-BE49-F238E27FC236}">
                  <a16:creationId xmlns:a16="http://schemas.microsoft.com/office/drawing/2014/main" id="{7CC92CAE-5F95-49A9-B9F9-94A1DEE987E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5" name="Freeform 40">
              <a:extLst>
                <a:ext uri="{FF2B5EF4-FFF2-40B4-BE49-F238E27FC236}">
                  <a16:creationId xmlns:a16="http://schemas.microsoft.com/office/drawing/2014/main" id="{610BE2B0-1D02-4099-9DD8-339F22FEE21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6" name="Freeform 41">
              <a:extLst>
                <a:ext uri="{FF2B5EF4-FFF2-40B4-BE49-F238E27FC236}">
                  <a16:creationId xmlns:a16="http://schemas.microsoft.com/office/drawing/2014/main" id="{E10409A3-2BB1-41E7-90AE-3D296FC1F70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7" name="Freeform 42">
              <a:extLst>
                <a:ext uri="{FF2B5EF4-FFF2-40B4-BE49-F238E27FC236}">
                  <a16:creationId xmlns:a16="http://schemas.microsoft.com/office/drawing/2014/main" id="{F8F8E99E-F806-4235-ADFB-25B49D4A83B3}"/>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8" name="Freeform 43">
              <a:extLst>
                <a:ext uri="{FF2B5EF4-FFF2-40B4-BE49-F238E27FC236}">
                  <a16:creationId xmlns:a16="http://schemas.microsoft.com/office/drawing/2014/main" id="{3C4715E6-9985-446B-ADB4-B8227298887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9" name="Freeform 44">
              <a:extLst>
                <a:ext uri="{FF2B5EF4-FFF2-40B4-BE49-F238E27FC236}">
                  <a16:creationId xmlns:a16="http://schemas.microsoft.com/office/drawing/2014/main" id="{071C6B3A-09E9-4DEC-ADEE-FA919B782DE9}"/>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0" name="Rectangle 45">
              <a:extLst>
                <a:ext uri="{FF2B5EF4-FFF2-40B4-BE49-F238E27FC236}">
                  <a16:creationId xmlns:a16="http://schemas.microsoft.com/office/drawing/2014/main" id="{DE1E82C9-0A74-451A-A063-6818E33B0E10}"/>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61" name="Freeform 46">
              <a:extLst>
                <a:ext uri="{FF2B5EF4-FFF2-40B4-BE49-F238E27FC236}">
                  <a16:creationId xmlns:a16="http://schemas.microsoft.com/office/drawing/2014/main" id="{F3662B80-5B88-475B-89A9-8E6AFBDCAC6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2" name="Freeform 47">
              <a:extLst>
                <a:ext uri="{FF2B5EF4-FFF2-40B4-BE49-F238E27FC236}">
                  <a16:creationId xmlns:a16="http://schemas.microsoft.com/office/drawing/2014/main" id="{ECA55A40-ECA9-4F56-9D04-8C68C1910E83}"/>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3" name="Freeform 48">
              <a:extLst>
                <a:ext uri="{FF2B5EF4-FFF2-40B4-BE49-F238E27FC236}">
                  <a16:creationId xmlns:a16="http://schemas.microsoft.com/office/drawing/2014/main" id="{D1CED64C-F0D9-4EA6-B88B-E4795F81D49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4" name="Freeform 49">
              <a:extLst>
                <a:ext uri="{FF2B5EF4-FFF2-40B4-BE49-F238E27FC236}">
                  <a16:creationId xmlns:a16="http://schemas.microsoft.com/office/drawing/2014/main" id="{4641FE6D-04B5-4BBE-B700-E3A0C057BFF4}"/>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5" name="Freeform 50">
              <a:extLst>
                <a:ext uri="{FF2B5EF4-FFF2-40B4-BE49-F238E27FC236}">
                  <a16:creationId xmlns:a16="http://schemas.microsoft.com/office/drawing/2014/main" id="{1426A56A-D27A-4C9A-A74C-5A73E5AD6F0B}"/>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6" name="Freeform 51">
              <a:extLst>
                <a:ext uri="{FF2B5EF4-FFF2-40B4-BE49-F238E27FC236}">
                  <a16:creationId xmlns:a16="http://schemas.microsoft.com/office/drawing/2014/main" id="{0D2887A6-6597-4932-AEA0-A1B3C719B93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7" name="Freeform 52">
              <a:extLst>
                <a:ext uri="{FF2B5EF4-FFF2-40B4-BE49-F238E27FC236}">
                  <a16:creationId xmlns:a16="http://schemas.microsoft.com/office/drawing/2014/main" id="{32CCC3DB-409A-48A3-A79A-2E37A9603C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8" name="Freeform 53">
              <a:extLst>
                <a:ext uri="{FF2B5EF4-FFF2-40B4-BE49-F238E27FC236}">
                  <a16:creationId xmlns:a16="http://schemas.microsoft.com/office/drawing/2014/main" id="{1C2C9C8A-AD45-4AA6-817C-3010FCF2056A}"/>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9" name="Freeform 54">
              <a:extLst>
                <a:ext uri="{FF2B5EF4-FFF2-40B4-BE49-F238E27FC236}">
                  <a16:creationId xmlns:a16="http://schemas.microsoft.com/office/drawing/2014/main" id="{BD8D346A-C641-4BD2-B5AE-C48CC6A451C0}"/>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0" name="Freeform 55">
              <a:extLst>
                <a:ext uri="{FF2B5EF4-FFF2-40B4-BE49-F238E27FC236}">
                  <a16:creationId xmlns:a16="http://schemas.microsoft.com/office/drawing/2014/main" id="{6BD8EEEB-07A6-4582-9E40-4AA094FED4A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1" name="Freeform 56">
              <a:extLst>
                <a:ext uri="{FF2B5EF4-FFF2-40B4-BE49-F238E27FC236}">
                  <a16:creationId xmlns:a16="http://schemas.microsoft.com/office/drawing/2014/main" id="{9E6A63A8-37FA-425D-86BE-BF9A568AFE9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2" name="Freeform 57">
              <a:extLst>
                <a:ext uri="{FF2B5EF4-FFF2-40B4-BE49-F238E27FC236}">
                  <a16:creationId xmlns:a16="http://schemas.microsoft.com/office/drawing/2014/main" id="{3F5FAEF2-49E0-4F5C-A6D4-26C2FE15F0E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3" name="Freeform 58">
              <a:extLst>
                <a:ext uri="{FF2B5EF4-FFF2-40B4-BE49-F238E27FC236}">
                  <a16:creationId xmlns:a16="http://schemas.microsoft.com/office/drawing/2014/main" id="{BF106702-ED0E-4145-BF3A-08F15BCC2F2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sp>
        <p:nvSpPr>
          <p:cNvPr id="2" name="Title 1">
            <a:extLst>
              <a:ext uri="{FF2B5EF4-FFF2-40B4-BE49-F238E27FC236}">
                <a16:creationId xmlns:a16="http://schemas.microsoft.com/office/drawing/2014/main" id="{8083C639-2573-D141-A855-80AD99A50D41}"/>
              </a:ext>
            </a:extLst>
          </p:cNvPr>
          <p:cNvSpPr>
            <a:spLocks noGrp="1"/>
          </p:cNvSpPr>
          <p:nvPr>
            <p:ph type="title"/>
          </p:nvPr>
        </p:nvSpPr>
        <p:spPr>
          <a:xfrm>
            <a:off x="1225020" y="1811337"/>
            <a:ext cx="4623329" cy="3740151"/>
          </a:xfrm>
        </p:spPr>
        <p:txBody>
          <a:bodyPr vert="horz" lIns="91440" tIns="45720" rIns="91440" bIns="45720" rtlCol="0" anchor="b">
            <a:normAutofit/>
          </a:bodyPr>
          <a:lstStyle/>
          <a:p>
            <a:pPr algn="ctr"/>
            <a:r>
              <a:rPr lang="en-US" sz="2800" dirty="0"/>
              <a:t>Welcome To Xaverian College’s Taster Day 2020 and to the Music Department </a:t>
            </a:r>
            <a:br>
              <a:rPr lang="en-US" sz="2800" dirty="0"/>
            </a:br>
            <a:r>
              <a:rPr lang="en-US" sz="2800" dirty="0"/>
              <a:t/>
            </a:r>
            <a:br>
              <a:rPr lang="en-US" sz="2800" dirty="0"/>
            </a:br>
            <a:r>
              <a:rPr lang="en-US" sz="2800" dirty="0"/>
              <a:t>Today You Will have, what I hope Will Be, An Exciting and Inspiring Online Lesson.</a:t>
            </a:r>
          </a:p>
        </p:txBody>
      </p:sp>
      <p:sp>
        <p:nvSpPr>
          <p:cNvPr id="75" name="Rectangle 74">
            <a:extLst>
              <a:ext uri="{FF2B5EF4-FFF2-40B4-BE49-F238E27FC236}">
                <a16:creationId xmlns:a16="http://schemas.microsoft.com/office/drawing/2014/main" id="{459B6567-AD51-4936-B9ED-A418E2F2436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6096001" cy="6858000"/>
          </a:xfrm>
          <a:prstGeom prst="rect">
            <a:avLst/>
          </a:prstGeom>
          <a:solidFill>
            <a:schemeClr val="tx1"/>
          </a:solidFill>
          <a:ln>
            <a:noFill/>
          </a:ln>
          <a:effectLst>
            <a:innerShdw blurRad="63500" dist="12700" dir="108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erson wearing a dress&#10;&#10;Description automatically generated">
            <a:extLst>
              <a:ext uri="{FF2B5EF4-FFF2-40B4-BE49-F238E27FC236}">
                <a16:creationId xmlns:a16="http://schemas.microsoft.com/office/drawing/2014/main" id="{79AAC54A-DB33-134F-87E0-F9EB6507CF51}"/>
              </a:ext>
            </a:extLst>
          </p:cNvPr>
          <p:cNvPicPr>
            <a:picLocks noChangeAspect="1"/>
          </p:cNvPicPr>
          <p:nvPr/>
        </p:nvPicPr>
        <p:blipFill>
          <a:blip r:embed="rId6"/>
          <a:stretch>
            <a:fillRect/>
          </a:stretch>
        </p:blipFill>
        <p:spPr>
          <a:xfrm>
            <a:off x="6717193" y="321734"/>
            <a:ext cx="1771746" cy="2739814"/>
          </a:xfrm>
          <a:prstGeom prst="rect">
            <a:avLst/>
          </a:prstGeom>
        </p:spPr>
      </p:pic>
      <p:sp useBgFill="1">
        <p:nvSpPr>
          <p:cNvPr id="77" name="Rectangle 76">
            <a:extLst>
              <a:ext uri="{FF2B5EF4-FFF2-40B4-BE49-F238E27FC236}">
                <a16:creationId xmlns:a16="http://schemas.microsoft.com/office/drawing/2014/main" id="{F24EB0D9-6A9D-4DBC-AB7D-9327D2F29E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98280" y="0"/>
            <a:ext cx="91440" cy="3474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 up of a logo&#10;&#10;Description automatically generated">
            <a:extLst>
              <a:ext uri="{FF2B5EF4-FFF2-40B4-BE49-F238E27FC236}">
                <a16:creationId xmlns:a16="http://schemas.microsoft.com/office/drawing/2014/main" id="{71CD3700-61A2-F04E-BB53-4F50E88825F9}"/>
              </a:ext>
            </a:extLst>
          </p:cNvPr>
          <p:cNvPicPr>
            <a:picLocks noChangeAspect="1"/>
          </p:cNvPicPr>
          <p:nvPr/>
        </p:nvPicPr>
        <p:blipFill>
          <a:blip r:embed="rId7"/>
          <a:stretch>
            <a:fillRect/>
          </a:stretch>
        </p:blipFill>
        <p:spPr>
          <a:xfrm>
            <a:off x="9753195" y="321734"/>
            <a:ext cx="1863476" cy="2739814"/>
          </a:xfrm>
          <a:prstGeom prst="rect">
            <a:avLst/>
          </a:prstGeom>
        </p:spPr>
      </p:pic>
      <p:sp useBgFill="1">
        <p:nvSpPr>
          <p:cNvPr id="79" name="Rectangle 78">
            <a:extLst>
              <a:ext uri="{FF2B5EF4-FFF2-40B4-BE49-F238E27FC236}">
                <a16:creationId xmlns:a16="http://schemas.microsoft.com/office/drawing/2014/main" id="{7FFB7EA2-D46A-4E69-A631-6F6F9CA79B9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3383280"/>
            <a:ext cx="6096002"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wearing a suit and tie&#10;&#10;Description automatically generated">
            <a:extLst>
              <a:ext uri="{FF2B5EF4-FFF2-40B4-BE49-F238E27FC236}">
                <a16:creationId xmlns:a16="http://schemas.microsoft.com/office/drawing/2014/main" id="{692EA8F9-EB6E-F444-AFF7-0C810AE10D54}"/>
              </a:ext>
            </a:extLst>
          </p:cNvPr>
          <p:cNvPicPr>
            <a:picLocks noChangeAspect="1"/>
          </p:cNvPicPr>
          <p:nvPr/>
        </p:nvPicPr>
        <p:blipFill>
          <a:blip r:embed="rId8"/>
          <a:stretch>
            <a:fillRect/>
          </a:stretch>
        </p:blipFill>
        <p:spPr>
          <a:xfrm>
            <a:off x="6703246" y="3796452"/>
            <a:ext cx="4892525" cy="2739814"/>
          </a:xfrm>
          <a:prstGeom prst="rect">
            <a:avLst/>
          </a:prstGeom>
        </p:spPr>
      </p:pic>
      <p:pic>
        <p:nvPicPr>
          <p:cNvPr id="3" name="Recorded Sound" descr="Recorded Sound">
            <a:hlinkClick r:id="" action="ppaction://media"/>
            <a:extLst>
              <a:ext uri="{FF2B5EF4-FFF2-40B4-BE49-F238E27FC236}">
                <a16:creationId xmlns:a16="http://schemas.microsoft.com/office/drawing/2014/main" id="{39740F50-BE06-9E41-AA9C-CA6C1C8A9CF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998787" y="966787"/>
            <a:ext cx="812800" cy="812800"/>
          </a:xfrm>
          <a:prstGeom prst="rect">
            <a:avLst/>
          </a:prstGeom>
        </p:spPr>
      </p:pic>
    </p:spTree>
    <p:extLst>
      <p:ext uri="{BB962C8B-B14F-4D97-AF65-F5344CB8AC3E}">
        <p14:creationId xmlns:p14="http://schemas.microsoft.com/office/powerpoint/2010/main" val="380553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7CDA9-E2EB-B542-B2D8-7EDCA7D81592}"/>
              </a:ext>
            </a:extLst>
          </p:cNvPr>
          <p:cNvSpPr>
            <a:spLocks noGrp="1"/>
          </p:cNvSpPr>
          <p:nvPr>
            <p:ph type="title"/>
          </p:nvPr>
        </p:nvSpPr>
        <p:spPr/>
        <p:txBody>
          <a:bodyPr/>
          <a:lstStyle/>
          <a:p>
            <a:endParaRPr lang="en-US"/>
          </a:p>
        </p:txBody>
      </p:sp>
      <p:pic>
        <p:nvPicPr>
          <p:cNvPr id="5" name="Content Placeholder 4" descr="A close up of a piece of paper&#10;&#10;Description automatically generated">
            <a:extLst>
              <a:ext uri="{FF2B5EF4-FFF2-40B4-BE49-F238E27FC236}">
                <a16:creationId xmlns:a16="http://schemas.microsoft.com/office/drawing/2014/main" id="{FFA7907B-CE20-E94E-8FFD-28DC4E9935D4}"/>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96910" y="907200"/>
            <a:ext cx="3568301" cy="5043600"/>
          </a:xfrm>
        </p:spPr>
      </p:pic>
      <p:pic>
        <p:nvPicPr>
          <p:cNvPr id="7" name="Picture 6" descr="A close up of a piece of paper&#10;&#10;Description automatically generated">
            <a:extLst>
              <a:ext uri="{FF2B5EF4-FFF2-40B4-BE49-F238E27FC236}">
                <a16:creationId xmlns:a16="http://schemas.microsoft.com/office/drawing/2014/main" id="{F1F7EA7E-BDD7-3C4F-B20D-B9EAB71724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0261" y="907200"/>
            <a:ext cx="3568302" cy="5043600"/>
          </a:xfrm>
          <a:prstGeom prst="rect">
            <a:avLst/>
          </a:prstGeom>
        </p:spPr>
      </p:pic>
      <p:pic>
        <p:nvPicPr>
          <p:cNvPr id="9" name="Picture 8" descr="A close up of a device&#10;&#10;Description automatically generated">
            <a:extLst>
              <a:ext uri="{FF2B5EF4-FFF2-40B4-BE49-F238E27FC236}">
                <a16:creationId xmlns:a16="http://schemas.microsoft.com/office/drawing/2014/main" id="{728FE910-3498-7041-A88A-0006EEDD1F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23613" y="907200"/>
            <a:ext cx="3568302" cy="5043600"/>
          </a:xfrm>
          <a:prstGeom prst="rect">
            <a:avLst/>
          </a:prstGeom>
        </p:spPr>
      </p:pic>
    </p:spTree>
    <p:extLst>
      <p:ext uri="{BB962C8B-B14F-4D97-AF65-F5344CB8AC3E}">
        <p14:creationId xmlns:p14="http://schemas.microsoft.com/office/powerpoint/2010/main" val="4913531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F3002-2EA1-0F4F-BEAC-8A86991B9B8E}"/>
              </a:ext>
            </a:extLst>
          </p:cNvPr>
          <p:cNvSpPr>
            <a:spLocks noGrp="1"/>
          </p:cNvSpPr>
          <p:nvPr>
            <p:ph type="title"/>
          </p:nvPr>
        </p:nvSpPr>
        <p:spPr/>
        <p:txBody>
          <a:bodyPr/>
          <a:lstStyle/>
          <a:p>
            <a:endParaRPr lang="en-US"/>
          </a:p>
        </p:txBody>
      </p:sp>
      <p:pic>
        <p:nvPicPr>
          <p:cNvPr id="5" name="Content Placeholder 4" descr="A close up of a piece of paper&#10;&#10;Description automatically generated">
            <a:extLst>
              <a:ext uri="{FF2B5EF4-FFF2-40B4-BE49-F238E27FC236}">
                <a16:creationId xmlns:a16="http://schemas.microsoft.com/office/drawing/2014/main" id="{8330FAD4-9251-9244-8CC5-06CCB3209272}"/>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42505" y="907200"/>
            <a:ext cx="3568301" cy="5043600"/>
          </a:xfrm>
        </p:spPr>
      </p:pic>
      <p:pic>
        <p:nvPicPr>
          <p:cNvPr id="7" name="Picture 6" descr="A screenshot of a cell phone&#10;&#10;Description automatically generated">
            <a:extLst>
              <a:ext uri="{FF2B5EF4-FFF2-40B4-BE49-F238E27FC236}">
                <a16:creationId xmlns:a16="http://schemas.microsoft.com/office/drawing/2014/main" id="{B0A424BA-8F16-6845-8412-35DF09E286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0261" y="907200"/>
            <a:ext cx="3568302" cy="5043600"/>
          </a:xfrm>
          <a:prstGeom prst="rect">
            <a:avLst/>
          </a:prstGeom>
        </p:spPr>
      </p:pic>
      <p:pic>
        <p:nvPicPr>
          <p:cNvPr id="9" name="Picture 8" descr="A close up of a piece of paper&#10;&#10;Description automatically generated">
            <a:extLst>
              <a:ext uri="{FF2B5EF4-FFF2-40B4-BE49-F238E27FC236}">
                <a16:creationId xmlns:a16="http://schemas.microsoft.com/office/drawing/2014/main" id="{CFDAC5EB-0769-6549-836E-05C0B28811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78017" y="907200"/>
            <a:ext cx="3568302" cy="5043600"/>
          </a:xfrm>
          <a:prstGeom prst="rect">
            <a:avLst/>
          </a:prstGeom>
        </p:spPr>
      </p:pic>
    </p:spTree>
    <p:extLst>
      <p:ext uri="{BB962C8B-B14F-4D97-AF65-F5344CB8AC3E}">
        <p14:creationId xmlns:p14="http://schemas.microsoft.com/office/powerpoint/2010/main" val="2680608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95F0A-C26B-AB4A-8A08-0C85A6E8A3C4}"/>
              </a:ext>
            </a:extLst>
          </p:cNvPr>
          <p:cNvSpPr>
            <a:spLocks noGrp="1"/>
          </p:cNvSpPr>
          <p:nvPr>
            <p:ph type="title"/>
          </p:nvPr>
        </p:nvSpPr>
        <p:spPr/>
        <p:txBody>
          <a:bodyPr/>
          <a:lstStyle/>
          <a:p>
            <a:endParaRPr lang="en-US"/>
          </a:p>
        </p:txBody>
      </p:sp>
      <p:pic>
        <p:nvPicPr>
          <p:cNvPr id="5" name="Content Placeholder 4" descr="A close up of a piece of paper&#10;&#10;Description automatically generated">
            <a:extLst>
              <a:ext uri="{FF2B5EF4-FFF2-40B4-BE49-F238E27FC236}">
                <a16:creationId xmlns:a16="http://schemas.microsoft.com/office/drawing/2014/main" id="{7B6DAAD3-319E-4445-8FF1-9D54DB2DA7D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58918" y="907200"/>
            <a:ext cx="3568301" cy="5043600"/>
          </a:xfrm>
        </p:spPr>
      </p:pic>
      <p:pic>
        <p:nvPicPr>
          <p:cNvPr id="7" name="Picture 6" descr="A close up of a piece of paper&#10;&#10;Description automatically generated">
            <a:extLst>
              <a:ext uri="{FF2B5EF4-FFF2-40B4-BE49-F238E27FC236}">
                <a16:creationId xmlns:a16="http://schemas.microsoft.com/office/drawing/2014/main" id="{5E6CD9F0-F451-B346-B492-91D3D25C9B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0261" y="907200"/>
            <a:ext cx="3568302" cy="5043600"/>
          </a:xfrm>
          <a:prstGeom prst="rect">
            <a:avLst/>
          </a:prstGeom>
        </p:spPr>
      </p:pic>
      <p:pic>
        <p:nvPicPr>
          <p:cNvPr id="9" name="Picture 8" descr="A close up of a piece of paper&#10;&#10;Description automatically generated">
            <a:extLst>
              <a:ext uri="{FF2B5EF4-FFF2-40B4-BE49-F238E27FC236}">
                <a16:creationId xmlns:a16="http://schemas.microsoft.com/office/drawing/2014/main" id="{1D4E73A8-5CEC-BF41-B910-53B32D4B84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61604" y="907200"/>
            <a:ext cx="3568302" cy="5043600"/>
          </a:xfrm>
          <a:prstGeom prst="rect">
            <a:avLst/>
          </a:prstGeom>
        </p:spPr>
      </p:pic>
    </p:spTree>
    <p:extLst>
      <p:ext uri="{BB962C8B-B14F-4D97-AF65-F5344CB8AC3E}">
        <p14:creationId xmlns:p14="http://schemas.microsoft.com/office/powerpoint/2010/main" val="1958913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25717-15C7-764A-A399-5BB35BD86195}"/>
              </a:ext>
            </a:extLst>
          </p:cNvPr>
          <p:cNvSpPr>
            <a:spLocks noGrp="1"/>
          </p:cNvSpPr>
          <p:nvPr>
            <p:ph type="title"/>
          </p:nvPr>
        </p:nvSpPr>
        <p:spPr/>
        <p:txBody>
          <a:bodyPr/>
          <a:lstStyle/>
          <a:p>
            <a:endParaRPr lang="en-US"/>
          </a:p>
        </p:txBody>
      </p:sp>
      <p:pic>
        <p:nvPicPr>
          <p:cNvPr id="5" name="Content Placeholder 4" descr="A screenshot of a cell phone&#10;&#10;Description automatically generated">
            <a:extLst>
              <a:ext uri="{FF2B5EF4-FFF2-40B4-BE49-F238E27FC236}">
                <a16:creationId xmlns:a16="http://schemas.microsoft.com/office/drawing/2014/main" id="{3B0880AA-B5DB-7D49-9348-7D58BAF8EB5A}"/>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96169" y="907200"/>
            <a:ext cx="3568301" cy="5043600"/>
          </a:xfrm>
        </p:spPr>
      </p:pic>
      <p:pic>
        <p:nvPicPr>
          <p:cNvPr id="7" name="Picture 6" descr="A screenshot of a cell phone&#10;&#10;Description automatically generated">
            <a:extLst>
              <a:ext uri="{FF2B5EF4-FFF2-40B4-BE49-F238E27FC236}">
                <a16:creationId xmlns:a16="http://schemas.microsoft.com/office/drawing/2014/main" id="{04BB83C1-A0D5-1E4B-AF60-FD0F2B01B7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0261" y="907200"/>
            <a:ext cx="3568302" cy="5043600"/>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7E6A4055-8AC6-7E4D-A4AB-9FB0928733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24353" y="907200"/>
            <a:ext cx="3568302" cy="5043600"/>
          </a:xfrm>
          <a:prstGeom prst="rect">
            <a:avLst/>
          </a:prstGeom>
        </p:spPr>
      </p:pic>
    </p:spTree>
    <p:extLst>
      <p:ext uri="{BB962C8B-B14F-4D97-AF65-F5344CB8AC3E}">
        <p14:creationId xmlns:p14="http://schemas.microsoft.com/office/powerpoint/2010/main" val="9091899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1D583-EA1B-E84B-A28C-123D89D59AC8}"/>
              </a:ext>
            </a:extLst>
          </p:cNvPr>
          <p:cNvSpPr>
            <a:spLocks noGrp="1"/>
          </p:cNvSpPr>
          <p:nvPr>
            <p:ph type="title"/>
          </p:nvPr>
        </p:nvSpPr>
        <p:spPr/>
        <p:txBody>
          <a:bodyPr/>
          <a:lstStyle/>
          <a:p>
            <a:endParaRPr lang="en-US"/>
          </a:p>
        </p:txBody>
      </p:sp>
      <p:pic>
        <p:nvPicPr>
          <p:cNvPr id="4" name="Content Placeholder 3" descr="A screenshot of a cell phone&#10;&#10;Description automatically generated">
            <a:extLst>
              <a:ext uri="{FF2B5EF4-FFF2-40B4-BE49-F238E27FC236}">
                <a16:creationId xmlns:a16="http://schemas.microsoft.com/office/drawing/2014/main" id="{7CE12580-1729-5742-B20A-DFFD5C55C275}"/>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802141" y="189000"/>
            <a:ext cx="4584541" cy="6480000"/>
          </a:xfrm>
          <a:prstGeom prst="rect">
            <a:avLst/>
          </a:prstGeom>
        </p:spPr>
      </p:pic>
    </p:spTree>
    <p:extLst>
      <p:ext uri="{BB962C8B-B14F-4D97-AF65-F5344CB8AC3E}">
        <p14:creationId xmlns:p14="http://schemas.microsoft.com/office/powerpoint/2010/main" val="31128857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FB8EE-A71B-0A41-942F-5F8ADBFD537D}"/>
              </a:ext>
            </a:extLst>
          </p:cNvPr>
          <p:cNvSpPr>
            <a:spLocks noGrp="1"/>
          </p:cNvSpPr>
          <p:nvPr>
            <p:ph type="title"/>
          </p:nvPr>
        </p:nvSpPr>
        <p:spPr>
          <a:xfrm>
            <a:off x="0" y="-29497"/>
            <a:ext cx="12192000" cy="1478570"/>
          </a:xfrm>
        </p:spPr>
        <p:txBody>
          <a:bodyPr/>
          <a:lstStyle/>
          <a:p>
            <a:pPr algn="ctr"/>
            <a:r>
              <a:rPr lang="en-US" dirty="0"/>
              <a:t>Listening Question Duke Ellington’s Cotton Tail</a:t>
            </a:r>
          </a:p>
        </p:txBody>
      </p:sp>
      <p:sp>
        <p:nvSpPr>
          <p:cNvPr id="3" name="Content Placeholder 2">
            <a:extLst>
              <a:ext uri="{FF2B5EF4-FFF2-40B4-BE49-F238E27FC236}">
                <a16:creationId xmlns:a16="http://schemas.microsoft.com/office/drawing/2014/main" id="{04D08E54-E582-4F49-8107-92A1FAC75DFE}"/>
              </a:ext>
            </a:extLst>
          </p:cNvPr>
          <p:cNvSpPr>
            <a:spLocks noGrp="1"/>
          </p:cNvSpPr>
          <p:nvPr>
            <p:ph idx="1"/>
          </p:nvPr>
        </p:nvSpPr>
        <p:spPr>
          <a:xfrm>
            <a:off x="304800" y="1122947"/>
            <a:ext cx="11674771" cy="5502441"/>
          </a:xfrm>
        </p:spPr>
        <p:txBody>
          <a:bodyPr>
            <a:normAutofit fontScale="85000" lnSpcReduction="20000"/>
          </a:bodyPr>
          <a:lstStyle/>
          <a:p>
            <a:r>
              <a:rPr lang="en-US" dirty="0"/>
              <a:t>Click on this link </a:t>
            </a:r>
            <a:r>
              <a:rPr lang="en-US" dirty="0">
                <a:hlinkClick r:id="rId4"/>
              </a:rPr>
              <a:t>https://www.youtube.com/watch?v=qAZWFafX6o8</a:t>
            </a:r>
            <a:r>
              <a:rPr lang="en-US" dirty="0"/>
              <a:t> and answer the following questions, the answers are on the next slide.</a:t>
            </a:r>
          </a:p>
          <a:p>
            <a:endParaRPr lang="en-US" dirty="0"/>
          </a:p>
          <a:p>
            <a:pPr marL="0" indent="0">
              <a:buNone/>
            </a:pPr>
            <a:r>
              <a:rPr lang="en-US" u="sng" dirty="0"/>
              <a:t>Listen to “0:27” - “2:05” of Cotton Tail</a:t>
            </a:r>
          </a:p>
          <a:p>
            <a:pPr marL="457200" indent="-457200">
              <a:buFont typeface="+mj-lt"/>
              <a:buAutoNum type="arabicPeriod"/>
            </a:pPr>
            <a:r>
              <a:rPr lang="en-US" dirty="0"/>
              <a:t>Name the instrument that plays the solo at the start of the excerpt?</a:t>
            </a:r>
          </a:p>
          <a:p>
            <a:pPr marL="457200" indent="-457200">
              <a:buFont typeface="+mj-lt"/>
              <a:buAutoNum type="arabicPeriod"/>
            </a:pPr>
            <a:r>
              <a:rPr lang="en-US" dirty="0"/>
              <a:t>Which one of the following represents the rhythm of the brass chords heard during the bridge of the first solo chorus? </a:t>
            </a:r>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r>
              <a:rPr lang="en-US" dirty="0"/>
              <a:t>Which two types of instrument </a:t>
            </a:r>
            <a:r>
              <a:rPr lang="en-US" dirty="0" err="1"/>
              <a:t>harmonise</a:t>
            </a:r>
            <a:r>
              <a:rPr lang="en-US" dirty="0"/>
              <a:t> the melody in the section immediately following the first solo? </a:t>
            </a:r>
          </a:p>
        </p:txBody>
      </p:sp>
      <p:pic>
        <p:nvPicPr>
          <p:cNvPr id="6" name="Picture 5">
            <a:extLst>
              <a:ext uri="{FF2B5EF4-FFF2-40B4-BE49-F238E27FC236}">
                <a16:creationId xmlns:a16="http://schemas.microsoft.com/office/drawing/2014/main" id="{2FA04A75-A3AE-9042-A2BE-D1F390057C4D}"/>
              </a:ext>
            </a:extLst>
          </p:cNvPr>
          <p:cNvPicPr>
            <a:picLocks noChangeAspect="1"/>
          </p:cNvPicPr>
          <p:nvPr/>
        </p:nvPicPr>
        <p:blipFill>
          <a:blip r:embed="rId5"/>
          <a:stretch>
            <a:fillRect/>
          </a:stretch>
        </p:blipFill>
        <p:spPr>
          <a:xfrm>
            <a:off x="1141412" y="3841773"/>
            <a:ext cx="3666352" cy="1893280"/>
          </a:xfrm>
          <a:prstGeom prst="rect">
            <a:avLst/>
          </a:prstGeom>
        </p:spPr>
      </p:pic>
      <p:pic>
        <p:nvPicPr>
          <p:cNvPr id="5" name="Recorded Sound" descr="Recorded Sound">
            <a:hlinkClick r:id="" action="ppaction://media"/>
            <a:extLst>
              <a:ext uri="{FF2B5EF4-FFF2-40B4-BE49-F238E27FC236}">
                <a16:creationId xmlns:a16="http://schemas.microsoft.com/office/drawing/2014/main" id="{013B6F07-C836-B349-AED7-902FB6FE61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1581808"/>
            <a:ext cx="812800" cy="812800"/>
          </a:xfrm>
          <a:prstGeom prst="rect">
            <a:avLst/>
          </a:prstGeom>
        </p:spPr>
      </p:pic>
    </p:spTree>
    <p:extLst>
      <p:ext uri="{BB962C8B-B14F-4D97-AF65-F5344CB8AC3E}">
        <p14:creationId xmlns:p14="http://schemas.microsoft.com/office/powerpoint/2010/main" val="416243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8000"/>
                <a:hueMod val="94000"/>
                <a:satMod val="148000"/>
                <a:lumMod val="150000"/>
              </a:schemeClr>
            </a:gs>
            <a:gs pos="100000">
              <a:schemeClr val="bg2">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EF4763-EB4A-4A35-89EB-AD2763B48C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7B86D7-FC69-BF4E-9DD2-F26736EDD190}"/>
              </a:ext>
            </a:extLst>
          </p:cNvPr>
          <p:cNvSpPr>
            <a:spLocks noGrp="1"/>
          </p:cNvSpPr>
          <p:nvPr>
            <p:ph type="title"/>
          </p:nvPr>
        </p:nvSpPr>
        <p:spPr>
          <a:xfrm>
            <a:off x="1141413" y="618518"/>
            <a:ext cx="9905998" cy="1478570"/>
          </a:xfrm>
        </p:spPr>
        <p:txBody>
          <a:bodyPr>
            <a:normAutofit/>
          </a:bodyPr>
          <a:lstStyle/>
          <a:p>
            <a:r>
              <a:rPr lang="en-US" dirty="0"/>
              <a:t>Answers: </a:t>
            </a:r>
          </a:p>
        </p:txBody>
      </p:sp>
      <p:pic>
        <p:nvPicPr>
          <p:cNvPr id="4" name="Picture 3" descr="A black sign with white text&#10;&#10;Description automatically generated">
            <a:extLst>
              <a:ext uri="{FF2B5EF4-FFF2-40B4-BE49-F238E27FC236}">
                <a16:creationId xmlns:a16="http://schemas.microsoft.com/office/drawing/2014/main" id="{8488EA56-E32A-1046-8162-AD4B174CC7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42379" y="218100"/>
            <a:ext cx="1613240" cy="584494"/>
          </a:xfrm>
          <a:prstGeom prst="rect">
            <a:avLst/>
          </a:prstGeom>
        </p:spPr>
      </p:pic>
      <p:graphicFrame>
        <p:nvGraphicFramePr>
          <p:cNvPr id="5" name="Content Placeholder 2">
            <a:extLst>
              <a:ext uri="{FF2B5EF4-FFF2-40B4-BE49-F238E27FC236}">
                <a16:creationId xmlns:a16="http://schemas.microsoft.com/office/drawing/2014/main" id="{90F58A7A-8860-4168-A415-DF183E9541E2}"/>
              </a:ext>
            </a:extLst>
          </p:cNvPr>
          <p:cNvGraphicFramePr>
            <a:graphicFrameLocks noGrp="1"/>
          </p:cNvGraphicFramePr>
          <p:nvPr>
            <p:ph idx="1"/>
            <p:extLst>
              <p:ext uri="{D42A27DB-BD31-4B8C-83A1-F6EECF244321}">
                <p14:modId xmlns:p14="http://schemas.microsoft.com/office/powerpoint/2010/main" val="1826116002"/>
              </p:ext>
            </p:extLst>
          </p:nvPr>
        </p:nvGraphicFramePr>
        <p:xfrm>
          <a:off x="1141411" y="2440771"/>
          <a:ext cx="9905999" cy="3584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544349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31E0C-0A4A-264D-80C7-F34768B374EA}"/>
              </a:ext>
            </a:extLst>
          </p:cNvPr>
          <p:cNvSpPr>
            <a:spLocks noGrp="1"/>
          </p:cNvSpPr>
          <p:nvPr>
            <p:ph type="title"/>
          </p:nvPr>
        </p:nvSpPr>
        <p:spPr>
          <a:xfrm>
            <a:off x="1141412" y="119186"/>
            <a:ext cx="9905998" cy="1478570"/>
          </a:xfrm>
        </p:spPr>
        <p:txBody>
          <a:bodyPr/>
          <a:lstStyle/>
          <a:p>
            <a:r>
              <a:rPr lang="en-US" dirty="0">
                <a:solidFill>
                  <a:schemeClr val="bg1"/>
                </a:solidFill>
              </a:rPr>
              <a:t>Clapping Exercise: </a:t>
            </a:r>
            <a:r>
              <a:rPr lang="en-US" dirty="0"/>
              <a:t>👏</a:t>
            </a:r>
            <a:endParaRPr lang="en-US" dirty="0">
              <a:solidFill>
                <a:schemeClr val="bg1"/>
              </a:solidFill>
            </a:endParaRPr>
          </a:p>
        </p:txBody>
      </p:sp>
      <p:sp>
        <p:nvSpPr>
          <p:cNvPr id="3" name="Content Placeholder 2">
            <a:extLst>
              <a:ext uri="{FF2B5EF4-FFF2-40B4-BE49-F238E27FC236}">
                <a16:creationId xmlns:a16="http://schemas.microsoft.com/office/drawing/2014/main" id="{E9953987-A69A-6647-9888-42BA21294B6B}"/>
              </a:ext>
            </a:extLst>
          </p:cNvPr>
          <p:cNvSpPr>
            <a:spLocks noGrp="1"/>
          </p:cNvSpPr>
          <p:nvPr>
            <p:ph idx="1"/>
          </p:nvPr>
        </p:nvSpPr>
        <p:spPr>
          <a:xfrm>
            <a:off x="457204" y="1377758"/>
            <a:ext cx="11375123" cy="3541714"/>
          </a:xfrm>
        </p:spPr>
        <p:txBody>
          <a:bodyPr>
            <a:normAutofit fontScale="92500" lnSpcReduction="10000"/>
          </a:bodyPr>
          <a:lstStyle/>
          <a:p>
            <a:r>
              <a:rPr lang="en-US" dirty="0">
                <a:solidFill>
                  <a:schemeClr val="bg1"/>
                </a:solidFill>
              </a:rPr>
              <a:t>To end the lesson we are going to learn and perform this exercise:</a:t>
            </a:r>
          </a:p>
          <a:p>
            <a:r>
              <a:rPr lang="en-US" dirty="0">
                <a:solidFill>
                  <a:schemeClr val="bg1"/>
                </a:solidFill>
              </a:rPr>
              <a:t>It is in 6/8 time </a:t>
            </a:r>
          </a:p>
          <a:p>
            <a:r>
              <a:rPr lang="en-US" dirty="0">
                <a:solidFill>
                  <a:schemeClr val="bg1"/>
                </a:solidFill>
              </a:rPr>
              <a:t>. = a crotchet rhythm </a:t>
            </a:r>
          </a:p>
          <a:p>
            <a:r>
              <a:rPr lang="en-US" dirty="0">
                <a:solidFill>
                  <a:schemeClr val="bg1"/>
                </a:solidFill>
              </a:rPr>
              <a:t>Z. = a crotchet rest </a:t>
            </a:r>
          </a:p>
          <a:p>
            <a:r>
              <a:rPr lang="en-US" dirty="0">
                <a:solidFill>
                  <a:schemeClr val="bg1"/>
                </a:solidFill>
              </a:rPr>
              <a:t> = a crotchet rhythm</a:t>
            </a:r>
          </a:p>
          <a:p>
            <a:r>
              <a:rPr lang="en-US" dirty="0">
                <a:solidFill>
                  <a:schemeClr val="bg1"/>
                </a:solidFill>
              </a:rPr>
              <a:t>   = a quaver rhythm </a:t>
            </a:r>
          </a:p>
          <a:p>
            <a:r>
              <a:rPr lang="en-US" dirty="0">
                <a:solidFill>
                  <a:schemeClr val="bg1"/>
                </a:solidFill>
              </a:rPr>
              <a:t>    = 3 quavers </a:t>
            </a:r>
          </a:p>
          <a:p>
            <a:endParaRPr lang="en-US" dirty="0">
              <a:solidFill>
                <a:schemeClr val="bg1"/>
              </a:solidFill>
            </a:endParaRPr>
          </a:p>
          <a:p>
            <a:pPr marL="0" indent="0">
              <a:buNone/>
            </a:pPr>
            <a:endParaRPr lang="en-US" dirty="0">
              <a:solidFill>
                <a:schemeClr val="bg1"/>
              </a:solidFill>
            </a:endParaRPr>
          </a:p>
          <a:p>
            <a:endParaRPr lang="en-US" dirty="0"/>
          </a:p>
        </p:txBody>
      </p:sp>
      <p:pic>
        <p:nvPicPr>
          <p:cNvPr id="4" name="Picture 3">
            <a:extLst>
              <a:ext uri="{FF2B5EF4-FFF2-40B4-BE49-F238E27FC236}">
                <a16:creationId xmlns:a16="http://schemas.microsoft.com/office/drawing/2014/main" id="{51E6458C-7F12-094B-A93C-5F82C29CF77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5400000">
            <a:off x="7440484" y="986348"/>
            <a:ext cx="3697665" cy="5342056"/>
          </a:xfrm>
          <a:prstGeom prst="rect">
            <a:avLst/>
          </a:prstGeom>
        </p:spPr>
      </p:pic>
      <p:cxnSp>
        <p:nvCxnSpPr>
          <p:cNvPr id="9" name="Straight Connector 8">
            <a:extLst>
              <a:ext uri="{FF2B5EF4-FFF2-40B4-BE49-F238E27FC236}">
                <a16:creationId xmlns:a16="http://schemas.microsoft.com/office/drawing/2014/main" id="{5B9AB7CE-E733-8C42-8524-80AC96A45702}"/>
              </a:ext>
            </a:extLst>
          </p:cNvPr>
          <p:cNvCxnSpPr>
            <a:cxnSpLocks/>
          </p:cNvCxnSpPr>
          <p:nvPr/>
        </p:nvCxnSpPr>
        <p:spPr>
          <a:xfrm>
            <a:off x="804672" y="3913632"/>
            <a:ext cx="0" cy="329184"/>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7F017AF8-2EFD-E941-92E2-00BEB16DA1D6}"/>
              </a:ext>
            </a:extLst>
          </p:cNvPr>
          <p:cNvCxnSpPr>
            <a:cxnSpLocks/>
          </p:cNvCxnSpPr>
          <p:nvPr/>
        </p:nvCxnSpPr>
        <p:spPr>
          <a:xfrm>
            <a:off x="791972" y="3919220"/>
            <a:ext cx="158494" cy="128016"/>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05A8DB11-8614-D54D-98B1-42F2E49E9FC6}"/>
              </a:ext>
            </a:extLst>
          </p:cNvPr>
          <p:cNvCxnSpPr>
            <a:cxnSpLocks/>
          </p:cNvCxnSpPr>
          <p:nvPr/>
        </p:nvCxnSpPr>
        <p:spPr>
          <a:xfrm>
            <a:off x="902208" y="4437889"/>
            <a:ext cx="0" cy="329184"/>
          </a:xfrm>
          <a:prstGeom prst="line">
            <a:avLst/>
          </a:prstGeom>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DFA2F1E2-0C89-4048-8B67-822C2EB05AE9}"/>
              </a:ext>
            </a:extLst>
          </p:cNvPr>
          <p:cNvCxnSpPr>
            <a:cxnSpLocks/>
          </p:cNvCxnSpPr>
          <p:nvPr/>
        </p:nvCxnSpPr>
        <p:spPr>
          <a:xfrm>
            <a:off x="774698" y="4437889"/>
            <a:ext cx="0" cy="329184"/>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607732FC-50CD-4E46-9279-3DC2B9AD395E}"/>
              </a:ext>
            </a:extLst>
          </p:cNvPr>
          <p:cNvCxnSpPr>
            <a:cxnSpLocks/>
          </p:cNvCxnSpPr>
          <p:nvPr/>
        </p:nvCxnSpPr>
        <p:spPr>
          <a:xfrm>
            <a:off x="1030732" y="4443985"/>
            <a:ext cx="0" cy="329184"/>
          </a:xfrm>
          <a:prstGeom prst="line">
            <a:avLst/>
          </a:prstGeom>
        </p:spPr>
        <p:style>
          <a:lnRef idx="3">
            <a:schemeClr val="dk1"/>
          </a:lnRef>
          <a:fillRef idx="0">
            <a:schemeClr val="dk1"/>
          </a:fillRef>
          <a:effectRef idx="2">
            <a:schemeClr val="dk1"/>
          </a:effectRef>
          <a:fontRef idx="minor">
            <a:schemeClr val="tx1"/>
          </a:fontRef>
        </p:style>
      </p:cxnSp>
      <p:cxnSp>
        <p:nvCxnSpPr>
          <p:cNvPr id="21" name="Straight Connector 20">
            <a:extLst>
              <a:ext uri="{FF2B5EF4-FFF2-40B4-BE49-F238E27FC236}">
                <a16:creationId xmlns:a16="http://schemas.microsoft.com/office/drawing/2014/main" id="{2ECD2BA6-9024-7E42-9953-65BA15ADCFA2}"/>
              </a:ext>
            </a:extLst>
          </p:cNvPr>
          <p:cNvCxnSpPr>
            <a:cxnSpLocks/>
          </p:cNvCxnSpPr>
          <p:nvPr/>
        </p:nvCxnSpPr>
        <p:spPr>
          <a:xfrm flipH="1">
            <a:off x="774190" y="4437889"/>
            <a:ext cx="262128" cy="0"/>
          </a:xfrm>
          <a:prstGeom prst="line">
            <a:avLst/>
          </a:prstGeom>
        </p:spPr>
        <p:style>
          <a:lnRef idx="3">
            <a:schemeClr val="dk1"/>
          </a:lnRef>
          <a:fillRef idx="0">
            <a:schemeClr val="dk1"/>
          </a:fillRef>
          <a:effectRef idx="2">
            <a:schemeClr val="dk1"/>
          </a:effectRef>
          <a:fontRef idx="minor">
            <a:schemeClr val="tx1"/>
          </a:fontRef>
        </p:style>
      </p:cxnSp>
      <p:sp>
        <p:nvSpPr>
          <p:cNvPr id="33" name="TextBox 32">
            <a:extLst>
              <a:ext uri="{FF2B5EF4-FFF2-40B4-BE49-F238E27FC236}">
                <a16:creationId xmlns:a16="http://schemas.microsoft.com/office/drawing/2014/main" id="{27339CD6-6485-8C47-9352-F9685CAD5B80}"/>
              </a:ext>
            </a:extLst>
          </p:cNvPr>
          <p:cNvSpPr txBox="1"/>
          <p:nvPr/>
        </p:nvSpPr>
        <p:spPr>
          <a:xfrm>
            <a:off x="761998" y="4962146"/>
            <a:ext cx="8988548" cy="2308324"/>
          </a:xfrm>
          <a:prstGeom prst="rect">
            <a:avLst/>
          </a:prstGeom>
          <a:noFill/>
        </p:spPr>
        <p:txBody>
          <a:bodyPr wrap="square" rtlCol="0">
            <a:spAutoFit/>
          </a:bodyPr>
          <a:lstStyle/>
          <a:p>
            <a:pPr marL="342900" indent="-342900">
              <a:buFont typeface="+mj-lt"/>
              <a:buAutoNum type="arabicPeriod"/>
            </a:pPr>
            <a:r>
              <a:rPr lang="en-US" dirty="0"/>
              <a:t>Clap clockwise starting at 12, clap each bar twice.</a:t>
            </a:r>
          </a:p>
          <a:p>
            <a:pPr marL="342900" indent="-342900">
              <a:buFont typeface="+mj-lt"/>
              <a:buAutoNum type="arabicPeriod"/>
            </a:pPr>
            <a:r>
              <a:rPr lang="en-US" dirty="0"/>
              <a:t>Clap anti-clockwise starting at 12, clap each bar twice.</a:t>
            </a:r>
          </a:p>
          <a:p>
            <a:pPr marL="342900" indent="-342900">
              <a:buFont typeface="+mj-lt"/>
              <a:buAutoNum type="arabicPeriod"/>
            </a:pPr>
            <a:r>
              <a:rPr lang="en-US" dirty="0"/>
              <a:t>Clap clockwise starting at 12, clap each bar twice, but go in even numbers only. </a:t>
            </a:r>
          </a:p>
          <a:p>
            <a:pPr marL="342900" indent="-342900">
              <a:buFont typeface="+mj-lt"/>
              <a:buAutoNum type="arabicPeriod"/>
            </a:pPr>
            <a:r>
              <a:rPr lang="en-US" dirty="0"/>
              <a:t>Clap anti-clockwise starting at 12, clap each bar twice, but go in even numbers only. </a:t>
            </a:r>
          </a:p>
          <a:p>
            <a:pPr marL="342900" indent="-342900">
              <a:buFont typeface="+mj-lt"/>
              <a:buAutoNum type="arabicPeriod"/>
            </a:pPr>
            <a:r>
              <a:rPr lang="en-US" dirty="0"/>
              <a:t>Clap clockwise starting at 1, clap each bar twice, but go in odd numbers only. </a:t>
            </a:r>
          </a:p>
          <a:p>
            <a:pPr marL="342900" indent="-342900">
              <a:buFont typeface="+mj-lt"/>
              <a:buAutoNum type="arabicPeriod"/>
            </a:pPr>
            <a:r>
              <a:rPr lang="en-US" dirty="0"/>
              <a:t>Clap anti-clockwise starting at 11, clap each bar twice, but go in odd numbers only. </a:t>
            </a:r>
          </a:p>
          <a:p>
            <a:pPr marL="342900" indent="-342900">
              <a:buFont typeface="+mj-lt"/>
              <a:buAutoNum type="arabicPeriod"/>
            </a:pPr>
            <a:endParaRPr lang="en-US" dirty="0"/>
          </a:p>
          <a:p>
            <a:pPr marL="342900" indent="-342900">
              <a:buFont typeface="+mj-lt"/>
              <a:buAutoNum type="arabicPeriod"/>
            </a:pPr>
            <a:endParaRPr lang="en-US" dirty="0"/>
          </a:p>
        </p:txBody>
      </p:sp>
      <p:cxnSp>
        <p:nvCxnSpPr>
          <p:cNvPr id="34" name="Straight Connector 33">
            <a:extLst>
              <a:ext uri="{FF2B5EF4-FFF2-40B4-BE49-F238E27FC236}">
                <a16:creationId xmlns:a16="http://schemas.microsoft.com/office/drawing/2014/main" id="{8A73F314-4076-7F40-B28E-23B6D6D17913}"/>
              </a:ext>
            </a:extLst>
          </p:cNvPr>
          <p:cNvCxnSpPr>
            <a:cxnSpLocks/>
          </p:cNvCxnSpPr>
          <p:nvPr/>
        </p:nvCxnSpPr>
        <p:spPr>
          <a:xfrm>
            <a:off x="791972" y="3429000"/>
            <a:ext cx="0" cy="329184"/>
          </a:xfrm>
          <a:prstGeom prst="line">
            <a:avLst/>
          </a:prstGeom>
        </p:spPr>
        <p:style>
          <a:lnRef idx="3">
            <a:schemeClr val="dk1"/>
          </a:lnRef>
          <a:fillRef idx="0">
            <a:schemeClr val="dk1"/>
          </a:fillRef>
          <a:effectRef idx="2">
            <a:schemeClr val="dk1"/>
          </a:effectRef>
          <a:fontRef idx="minor">
            <a:schemeClr val="tx1"/>
          </a:fontRef>
        </p:style>
      </p:cxnSp>
      <p:cxnSp>
        <p:nvCxnSpPr>
          <p:cNvPr id="35" name="Straight Connector 34">
            <a:extLst>
              <a:ext uri="{FF2B5EF4-FFF2-40B4-BE49-F238E27FC236}">
                <a16:creationId xmlns:a16="http://schemas.microsoft.com/office/drawing/2014/main" id="{B9234DB2-6DD2-1A4E-A26B-67D7245338A6}"/>
              </a:ext>
            </a:extLst>
          </p:cNvPr>
          <p:cNvCxnSpPr>
            <a:cxnSpLocks/>
          </p:cNvCxnSpPr>
          <p:nvPr/>
        </p:nvCxnSpPr>
        <p:spPr>
          <a:xfrm>
            <a:off x="733256" y="2376932"/>
            <a:ext cx="0" cy="329184"/>
          </a:xfrm>
          <a:prstGeom prst="line">
            <a:avLst/>
          </a:prstGeom>
        </p:spPr>
        <p:style>
          <a:lnRef idx="3">
            <a:schemeClr val="dk1"/>
          </a:lnRef>
          <a:fillRef idx="0">
            <a:schemeClr val="dk1"/>
          </a:fillRef>
          <a:effectRef idx="2">
            <a:schemeClr val="dk1"/>
          </a:effectRef>
          <a:fontRef idx="minor">
            <a:schemeClr val="tx1"/>
          </a:fontRef>
        </p:style>
      </p:cxnSp>
      <p:pic>
        <p:nvPicPr>
          <p:cNvPr id="5" name="Recorded Sound" descr="Recorded Sound">
            <a:hlinkClick r:id="" action="ppaction://media"/>
            <a:extLst>
              <a:ext uri="{FF2B5EF4-FFF2-40B4-BE49-F238E27FC236}">
                <a16:creationId xmlns:a16="http://schemas.microsoft.com/office/drawing/2014/main" id="{3318F49A-EC38-A74F-A201-2C2DAF1BB82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610077" y="1970532"/>
            <a:ext cx="812800" cy="812800"/>
          </a:xfrm>
          <a:prstGeom prst="rect">
            <a:avLst/>
          </a:prstGeom>
        </p:spPr>
      </p:pic>
      <p:pic>
        <p:nvPicPr>
          <p:cNvPr id="6" name=" " descr=" ">
            <a:hlinkClick r:id="" action="ppaction://media"/>
            <a:extLst>
              <a:ext uri="{FF2B5EF4-FFF2-40B4-BE49-F238E27FC236}">
                <a16:creationId xmlns:a16="http://schemas.microsoft.com/office/drawing/2014/main" id="{10E5FB53-8D7D-8340-8F9E-872416719D52}"/>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3610077" y="4074669"/>
            <a:ext cx="812800" cy="812800"/>
          </a:xfrm>
          <a:prstGeom prst="rect">
            <a:avLst/>
          </a:prstGeom>
        </p:spPr>
      </p:pic>
      <p:pic>
        <p:nvPicPr>
          <p:cNvPr id="10" name="Recorded Sound" descr="Recorded Sound">
            <a:hlinkClick r:id="" action="ppaction://media"/>
            <a:extLst>
              <a:ext uri="{FF2B5EF4-FFF2-40B4-BE49-F238E27FC236}">
                <a16:creationId xmlns:a16="http://schemas.microsoft.com/office/drawing/2014/main" id="{5DA11D4A-3CF4-C34E-89CC-8BF3C9697048}"/>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1019527" y="5709908"/>
            <a:ext cx="812800" cy="812800"/>
          </a:xfrm>
          <a:prstGeom prst="rect">
            <a:avLst/>
          </a:prstGeom>
        </p:spPr>
      </p:pic>
    </p:spTree>
    <p:extLst>
      <p:ext uri="{BB962C8B-B14F-4D97-AF65-F5344CB8AC3E}">
        <p14:creationId xmlns:p14="http://schemas.microsoft.com/office/powerpoint/2010/main" val="221849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68"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8212"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497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audio>
              <p:cMediaNode vol="80000">
                <p:cTn id="16" fill="hold" display="0">
                  <p:stCondLst>
                    <p:cond delay="indefinite"/>
                  </p:stCondLst>
                  <p:endCondLst>
                    <p:cond evt="onStopAudio" delay="0">
                      <p:tgtEl>
                        <p:sldTgt/>
                      </p:tgtEl>
                    </p:cond>
                  </p:endCondLst>
                </p:cTn>
                <p:tgtEl>
                  <p:spTgt spid="6"/>
                </p:tgtEl>
              </p:cMediaNode>
            </p:audio>
            <p:audio>
              <p:cMediaNode vol="80000">
                <p:cTn id="1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2BEE1-DDAB-594C-B2BF-AC51DCAE4EF5}"/>
              </a:ext>
            </a:extLst>
          </p:cNvPr>
          <p:cNvSpPr>
            <a:spLocks noGrp="1"/>
          </p:cNvSpPr>
          <p:nvPr>
            <p:ph type="title"/>
          </p:nvPr>
        </p:nvSpPr>
        <p:spPr>
          <a:xfrm>
            <a:off x="0" y="618518"/>
            <a:ext cx="12192000" cy="1478570"/>
          </a:xfrm>
        </p:spPr>
        <p:txBody>
          <a:bodyPr>
            <a:normAutofit/>
          </a:bodyPr>
          <a:lstStyle/>
          <a:p>
            <a:pPr algn="ctr"/>
            <a:r>
              <a:rPr lang="en-US" sz="3200" dirty="0"/>
              <a:t>🥁 Now it’s Your turn to be the composer and the teacher!</a:t>
            </a:r>
          </a:p>
        </p:txBody>
      </p:sp>
      <p:sp>
        <p:nvSpPr>
          <p:cNvPr id="3" name="Content Placeholder 2">
            <a:extLst>
              <a:ext uri="{FF2B5EF4-FFF2-40B4-BE49-F238E27FC236}">
                <a16:creationId xmlns:a16="http://schemas.microsoft.com/office/drawing/2014/main" id="{BF107AED-8354-5B4F-8696-1ACA5DB44712}"/>
              </a:ext>
            </a:extLst>
          </p:cNvPr>
          <p:cNvSpPr>
            <a:spLocks noGrp="1"/>
          </p:cNvSpPr>
          <p:nvPr>
            <p:ph idx="1"/>
          </p:nvPr>
        </p:nvSpPr>
        <p:spPr>
          <a:xfrm>
            <a:off x="493776" y="2249486"/>
            <a:ext cx="11301984" cy="4279329"/>
          </a:xfrm>
        </p:spPr>
        <p:txBody>
          <a:bodyPr>
            <a:normAutofit lnSpcReduction="10000"/>
          </a:bodyPr>
          <a:lstStyle/>
          <a:p>
            <a:pPr marL="342900" indent="-342900">
              <a:buFont typeface="+mj-lt"/>
              <a:buAutoNum type="arabicPeriod"/>
            </a:pPr>
            <a:r>
              <a:rPr lang="en-US" dirty="0"/>
              <a:t>Can you devise your own composition? Will you be going in even or odd numbers? Will you be going diagonally? Could you go clockwise then go anticlockwise without stopping?</a:t>
            </a:r>
          </a:p>
          <a:p>
            <a:pPr marL="342900" indent="-342900">
              <a:buFont typeface="+mj-lt"/>
              <a:buAutoNum type="arabicPeriod"/>
            </a:pPr>
            <a:endParaRPr lang="en-US" dirty="0"/>
          </a:p>
          <a:p>
            <a:pPr marL="342900" indent="-342900">
              <a:buFont typeface="+mj-lt"/>
              <a:buAutoNum type="arabicPeriod"/>
            </a:pPr>
            <a:r>
              <a:rPr lang="en-US" dirty="0"/>
              <a:t>Can you now teach this exercise to a member of your family or a friend? Can you perform it together?</a:t>
            </a:r>
          </a:p>
          <a:p>
            <a:pPr marL="342900" indent="-342900">
              <a:buFont typeface="+mj-lt"/>
              <a:buAutoNum type="arabicPeriod"/>
            </a:pPr>
            <a:endParaRPr lang="en-US" dirty="0"/>
          </a:p>
          <a:p>
            <a:pPr marL="342900" indent="-342900">
              <a:buFont typeface="+mj-lt"/>
              <a:buAutoNum type="arabicPeriod"/>
            </a:pPr>
            <a:r>
              <a:rPr lang="en-US" dirty="0"/>
              <a:t>Could you and your family member or friend perform two different patterns at the same time? This might create counterpoint/polyphony or even imitation. </a:t>
            </a:r>
          </a:p>
          <a:p>
            <a:endParaRPr lang="en-US" dirty="0"/>
          </a:p>
        </p:txBody>
      </p:sp>
      <p:pic>
        <p:nvPicPr>
          <p:cNvPr id="4" name="Recorded Sound" descr="Recorded Sound">
            <a:hlinkClick r:id="" action="ppaction://media"/>
            <a:extLst>
              <a:ext uri="{FF2B5EF4-FFF2-40B4-BE49-F238E27FC236}">
                <a16:creationId xmlns:a16="http://schemas.microsoft.com/office/drawing/2014/main" id="{8B7F5CD0-338C-044E-9353-CC19CAE8A0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1436686"/>
            <a:ext cx="812800" cy="812800"/>
          </a:xfrm>
          <a:prstGeom prst="rect">
            <a:avLst/>
          </a:prstGeom>
        </p:spPr>
      </p:pic>
    </p:spTree>
    <p:extLst>
      <p:ext uri="{BB962C8B-B14F-4D97-AF65-F5344CB8AC3E}">
        <p14:creationId xmlns:p14="http://schemas.microsoft.com/office/powerpoint/2010/main" val="340810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3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0EF6F-DCEB-7845-8CA7-C1BD867C68E8}"/>
              </a:ext>
            </a:extLst>
          </p:cNvPr>
          <p:cNvSpPr>
            <a:spLocks noGrp="1"/>
          </p:cNvSpPr>
          <p:nvPr>
            <p:ph type="title"/>
          </p:nvPr>
        </p:nvSpPr>
        <p:spPr/>
        <p:txBody>
          <a:bodyPr/>
          <a:lstStyle/>
          <a:p>
            <a:pPr algn="ctr"/>
            <a:r>
              <a:rPr lang="en-US" dirty="0"/>
              <a:t>🎺 </a:t>
            </a:r>
            <a:r>
              <a:rPr lang="en-US" sz="4800" dirty="0"/>
              <a:t>THE END </a:t>
            </a:r>
            <a:r>
              <a:rPr lang="en-US" dirty="0"/>
              <a:t>🎵</a:t>
            </a:r>
          </a:p>
        </p:txBody>
      </p:sp>
      <p:sp>
        <p:nvSpPr>
          <p:cNvPr id="3" name="Content Placeholder 2">
            <a:extLst>
              <a:ext uri="{FF2B5EF4-FFF2-40B4-BE49-F238E27FC236}">
                <a16:creationId xmlns:a16="http://schemas.microsoft.com/office/drawing/2014/main" id="{23A1E98A-240E-1B47-9070-CE66782F3CD5}"/>
              </a:ext>
            </a:extLst>
          </p:cNvPr>
          <p:cNvSpPr>
            <a:spLocks noGrp="1"/>
          </p:cNvSpPr>
          <p:nvPr>
            <p:ph idx="1"/>
          </p:nvPr>
        </p:nvSpPr>
        <p:spPr>
          <a:xfrm>
            <a:off x="544004" y="2097088"/>
            <a:ext cx="11100816" cy="4502122"/>
          </a:xfrm>
        </p:spPr>
        <p:txBody>
          <a:bodyPr/>
          <a:lstStyle/>
          <a:p>
            <a:r>
              <a:rPr lang="en-US" sz="2800" dirty="0"/>
              <a:t>That concludes today’s taster lesson.</a:t>
            </a:r>
          </a:p>
          <a:p>
            <a:r>
              <a:rPr lang="en-US" sz="2800" dirty="0"/>
              <a:t>I hope you all enjoyed it and can take something from it to enhance your musical development?</a:t>
            </a:r>
          </a:p>
          <a:p>
            <a:r>
              <a:rPr lang="en-US" sz="2800" dirty="0"/>
              <a:t>I hope to see you all in September.</a:t>
            </a:r>
          </a:p>
          <a:p>
            <a:r>
              <a:rPr lang="en-US" sz="2800" dirty="0"/>
              <a:t>Have a lovely summer, stay safe! </a:t>
            </a:r>
            <a:r>
              <a:rPr lang="en-US" dirty="0"/>
              <a:t>🎻</a:t>
            </a:r>
          </a:p>
        </p:txBody>
      </p:sp>
      <p:pic>
        <p:nvPicPr>
          <p:cNvPr id="5" name="Recorded Sound" descr="Recorded Sound">
            <a:hlinkClick r:id="" action="ppaction://media"/>
            <a:extLst>
              <a:ext uri="{FF2B5EF4-FFF2-40B4-BE49-F238E27FC236}">
                <a16:creationId xmlns:a16="http://schemas.microsoft.com/office/drawing/2014/main" id="{4D01A2F2-3CE4-0E45-83A5-ABF35C42C9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388852" y="951403"/>
            <a:ext cx="812800" cy="812800"/>
          </a:xfrm>
          <a:prstGeom prst="rect">
            <a:avLst/>
          </a:prstGeom>
        </p:spPr>
      </p:pic>
      <p:pic>
        <p:nvPicPr>
          <p:cNvPr id="6" name="Picture 5" descr="A black sign with white text&#10;&#10;Description automatically generated">
            <a:extLst>
              <a:ext uri="{FF2B5EF4-FFF2-40B4-BE49-F238E27FC236}">
                <a16:creationId xmlns:a16="http://schemas.microsoft.com/office/drawing/2014/main" id="{CA8FE998-A2D7-5543-8997-1253BA38EA1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40791" y="258790"/>
            <a:ext cx="1613240" cy="584494"/>
          </a:xfrm>
          <a:prstGeom prst="rect">
            <a:avLst/>
          </a:prstGeom>
        </p:spPr>
      </p:pic>
    </p:spTree>
    <p:extLst>
      <p:ext uri="{BB962C8B-B14F-4D97-AF65-F5344CB8AC3E}">
        <p14:creationId xmlns:p14="http://schemas.microsoft.com/office/powerpoint/2010/main" val="392197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4B9C16B-AC4A-44ED-9075-F76549B46E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62A2FEB6-F419-4684-9ABC-9E32E012E8B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3"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14"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5"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6"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7"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8"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9"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0"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1"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2"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3"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4"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xmlns=""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5"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6"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7"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8"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9"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30"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1"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2"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3"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4"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5"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6"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7"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8"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9"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grpSp>
      <p:pic>
        <p:nvPicPr>
          <p:cNvPr id="41"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a:ext>
            </a:extLst>
          </a:blip>
          <a:srcRect/>
          <a:stretch>
            <a:fillRect/>
          </a:stretch>
        </p:blipFill>
        <p:spPr bwMode="auto">
          <a:xfrm>
            <a:off x="1190" y="-2"/>
            <a:ext cx="4061525" cy="6858001"/>
          </a:xfrm>
          <a:prstGeom prst="rect">
            <a:avLst/>
          </a:prstGeom>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43" name="Rectangle 42">
            <a:extLst>
              <a:ext uri="{FF2B5EF4-FFF2-40B4-BE49-F238E27FC236}">
                <a16:creationId xmlns:a16="http://schemas.microsoft.com/office/drawing/2014/main" id="{B53044DC-4918-43DA-B49D-91673C6C94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5621"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1DCE6B36-1420-43AB-86CF-4E653A517B9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90" y="-9998"/>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46"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47"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48"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49"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0"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1"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2"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3"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4"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5"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6"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7"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xmlns=""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58"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9"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0"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1"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2"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63"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4"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5"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6"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7"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8"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9"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70"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71"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72"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grpSp>
      <p:pic>
        <p:nvPicPr>
          <p:cNvPr id="74"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a:ext>
            </a:extLst>
          </a:blip>
          <a:srcRect/>
          <a:stretch>
            <a:fillRect/>
          </a:stretch>
        </p:blipFill>
        <p:spPr bwMode="auto">
          <a:xfrm>
            <a:off x="1190" y="-13238"/>
            <a:ext cx="4062718" cy="6858001"/>
          </a:xfrm>
          <a:prstGeom prst="rect">
            <a:avLst/>
          </a:prstGeom>
          <a:noFill/>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2" name="Title 1">
            <a:extLst>
              <a:ext uri="{FF2B5EF4-FFF2-40B4-BE49-F238E27FC236}">
                <a16:creationId xmlns:a16="http://schemas.microsoft.com/office/drawing/2014/main" id="{5FFB2BFA-3A1B-7D42-9D11-0F3C3BA8BECC}"/>
              </a:ext>
            </a:extLst>
          </p:cNvPr>
          <p:cNvSpPr>
            <a:spLocks noGrp="1"/>
          </p:cNvSpPr>
          <p:nvPr>
            <p:ph type="title"/>
          </p:nvPr>
        </p:nvSpPr>
        <p:spPr>
          <a:xfrm>
            <a:off x="192445" y="2192268"/>
            <a:ext cx="3656755" cy="4255025"/>
          </a:xfrm>
        </p:spPr>
        <p:txBody>
          <a:bodyPr>
            <a:normAutofit/>
          </a:bodyPr>
          <a:lstStyle/>
          <a:p>
            <a:pPr algn="ctr"/>
            <a:r>
              <a:rPr lang="en-US" dirty="0">
                <a:solidFill>
                  <a:srgbClr val="FFFFFF"/>
                </a:solidFill>
              </a:rPr>
              <a:t>Events</a:t>
            </a:r>
            <a:br>
              <a:rPr lang="en-US" dirty="0">
                <a:solidFill>
                  <a:srgbClr val="FFFFFF"/>
                </a:solidFill>
              </a:rPr>
            </a:br>
            <a:r>
              <a:rPr lang="en-US" dirty="0">
                <a:solidFill>
                  <a:srgbClr val="FFFFFF"/>
                </a:solidFill>
              </a:rPr>
              <a:t>And  </a:t>
            </a:r>
            <a:br>
              <a:rPr lang="en-US" dirty="0">
                <a:solidFill>
                  <a:srgbClr val="FFFFFF"/>
                </a:solidFill>
              </a:rPr>
            </a:br>
            <a:r>
              <a:rPr lang="en-US" dirty="0">
                <a:solidFill>
                  <a:srgbClr val="FFFFFF"/>
                </a:solidFill>
              </a:rPr>
              <a:t>Successes </a:t>
            </a:r>
            <a:br>
              <a:rPr lang="en-US" dirty="0">
                <a:solidFill>
                  <a:srgbClr val="FFFFFF"/>
                </a:solidFill>
              </a:rPr>
            </a:br>
            <a:r>
              <a:rPr lang="en-US" dirty="0">
                <a:solidFill>
                  <a:srgbClr val="FFFFFF"/>
                </a:solidFill>
              </a:rPr>
              <a:t>2019-2020</a:t>
            </a:r>
          </a:p>
        </p:txBody>
      </p:sp>
      <p:graphicFrame>
        <p:nvGraphicFramePr>
          <p:cNvPr id="7" name="Content Placeholder 2">
            <a:extLst>
              <a:ext uri="{FF2B5EF4-FFF2-40B4-BE49-F238E27FC236}">
                <a16:creationId xmlns:a16="http://schemas.microsoft.com/office/drawing/2014/main" id="{35FF193B-C7AF-47BD-957F-A966F0337BA4}"/>
              </a:ext>
            </a:extLst>
          </p:cNvPr>
          <p:cNvGraphicFramePr>
            <a:graphicFrameLocks noGrp="1"/>
          </p:cNvGraphicFramePr>
          <p:nvPr>
            <p:ph idx="1"/>
            <p:extLst>
              <p:ext uri="{D42A27DB-BD31-4B8C-83A1-F6EECF244321}">
                <p14:modId xmlns:p14="http://schemas.microsoft.com/office/powerpoint/2010/main" val="3385792457"/>
              </p:ext>
            </p:extLst>
          </p:nvPr>
        </p:nvGraphicFramePr>
        <p:xfrm>
          <a:off x="4408790" y="445579"/>
          <a:ext cx="7427360" cy="57787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3" name="Graphic 72" descr="Piano">
            <a:extLst>
              <a:ext uri="{FF2B5EF4-FFF2-40B4-BE49-F238E27FC236}">
                <a16:creationId xmlns:a16="http://schemas.microsoft.com/office/drawing/2014/main" id="{4DD33768-0C43-664B-837B-38E40ABF81F3}"/>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4507548" y="5557734"/>
            <a:ext cx="818430" cy="735200"/>
          </a:xfrm>
          <a:prstGeom prst="rect">
            <a:avLst/>
          </a:prstGeom>
        </p:spPr>
      </p:pic>
      <p:pic>
        <p:nvPicPr>
          <p:cNvPr id="77" name="Graphic 76" descr="Graduation cap">
            <a:extLst>
              <a:ext uri="{FF2B5EF4-FFF2-40B4-BE49-F238E27FC236}">
                <a16:creationId xmlns:a16="http://schemas.microsoft.com/office/drawing/2014/main" id="{F98B697D-0369-F342-B856-8485D4CCE1B2}"/>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a:off x="4475605" y="4817548"/>
            <a:ext cx="735200" cy="735200"/>
          </a:xfrm>
          <a:prstGeom prst="rect">
            <a:avLst/>
          </a:prstGeom>
        </p:spPr>
      </p:pic>
      <p:pic>
        <p:nvPicPr>
          <p:cNvPr id="79" name="Graphic 78" descr="Crying face with solid fill">
            <a:extLst>
              <a:ext uri="{FF2B5EF4-FFF2-40B4-BE49-F238E27FC236}">
                <a16:creationId xmlns:a16="http://schemas.microsoft.com/office/drawing/2014/main" id="{79802EDD-EBEE-8042-801A-2E088F0E83E0}"/>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xmlns="" r:embed="rId15"/>
              </a:ext>
            </a:extLst>
          </a:blip>
          <a:stretch>
            <a:fillRect/>
          </a:stretch>
        </p:blipFill>
        <p:spPr>
          <a:xfrm>
            <a:off x="4523590" y="563792"/>
            <a:ext cx="433420" cy="433420"/>
          </a:xfrm>
          <a:prstGeom prst="rect">
            <a:avLst/>
          </a:prstGeom>
        </p:spPr>
      </p:pic>
      <p:pic>
        <p:nvPicPr>
          <p:cNvPr id="3" name="Recorded Sound" descr="Recorded Sound">
            <a:hlinkClick r:id="" action="ppaction://media"/>
            <a:extLst>
              <a:ext uri="{FF2B5EF4-FFF2-40B4-BE49-F238E27FC236}">
                <a16:creationId xmlns:a16="http://schemas.microsoft.com/office/drawing/2014/main" id="{279B938B-7266-D742-90B3-049D868DA1F8}"/>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615655" y="1768204"/>
            <a:ext cx="812800" cy="812800"/>
          </a:xfrm>
          <a:prstGeom prst="rect">
            <a:avLst/>
          </a:prstGeom>
        </p:spPr>
      </p:pic>
      <p:pic>
        <p:nvPicPr>
          <p:cNvPr id="75" name="Picture 74" descr="A black sign with white text&#10;&#10;Description automatically generated">
            <a:extLst>
              <a:ext uri="{FF2B5EF4-FFF2-40B4-BE49-F238E27FC236}">
                <a16:creationId xmlns:a16="http://schemas.microsoft.com/office/drawing/2014/main" id="{02FA7B63-FDD2-A54E-99DA-5712597A31E8}"/>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91491" y="410707"/>
            <a:ext cx="2519421" cy="912813"/>
          </a:xfrm>
          <a:prstGeom prst="rect">
            <a:avLst/>
          </a:prstGeom>
        </p:spPr>
      </p:pic>
    </p:spTree>
    <p:extLst>
      <p:ext uri="{BB962C8B-B14F-4D97-AF65-F5344CB8AC3E}">
        <p14:creationId xmlns:p14="http://schemas.microsoft.com/office/powerpoint/2010/main" val="307168324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65A6E-DDBF-514A-836A-74BB321AE6EA}"/>
              </a:ext>
            </a:extLst>
          </p:cNvPr>
          <p:cNvSpPr>
            <a:spLocks noGrp="1"/>
          </p:cNvSpPr>
          <p:nvPr>
            <p:ph type="title"/>
          </p:nvPr>
        </p:nvSpPr>
        <p:spPr>
          <a:xfrm>
            <a:off x="1143001" y="365760"/>
            <a:ext cx="9905998" cy="1478570"/>
          </a:xfrm>
        </p:spPr>
        <p:txBody>
          <a:bodyPr>
            <a:normAutofit fontScale="90000"/>
          </a:bodyPr>
          <a:lstStyle/>
          <a:p>
            <a:pPr algn="ctr"/>
            <a:r>
              <a:rPr lang="en-GB" b="1" dirty="0"/>
              <a:t>RNCM Performance Masterclass </a:t>
            </a:r>
            <a:br>
              <a:rPr lang="en-GB" b="1" dirty="0"/>
            </a:br>
            <a:r>
              <a:rPr lang="en-GB" dirty="0"/>
              <a:t/>
            </a:r>
            <a:br>
              <a:rPr lang="en-GB" dirty="0"/>
            </a:br>
            <a:endParaRPr lang="en-US" dirty="0"/>
          </a:p>
        </p:txBody>
      </p:sp>
      <p:sp>
        <p:nvSpPr>
          <p:cNvPr id="3" name="Content Placeholder 2">
            <a:extLst>
              <a:ext uri="{FF2B5EF4-FFF2-40B4-BE49-F238E27FC236}">
                <a16:creationId xmlns:a16="http://schemas.microsoft.com/office/drawing/2014/main" id="{054CB10C-02BB-1C4B-AF1A-DD5BF5810BEB}"/>
              </a:ext>
            </a:extLst>
          </p:cNvPr>
          <p:cNvSpPr>
            <a:spLocks noGrp="1"/>
          </p:cNvSpPr>
          <p:nvPr>
            <p:ph idx="1"/>
          </p:nvPr>
        </p:nvSpPr>
        <p:spPr>
          <a:xfrm>
            <a:off x="208547" y="978568"/>
            <a:ext cx="6832111" cy="5879432"/>
          </a:xfrm>
        </p:spPr>
        <p:txBody>
          <a:bodyPr anchor="ctr">
            <a:normAutofit fontScale="85000" lnSpcReduction="10000"/>
          </a:bodyPr>
          <a:lstStyle/>
          <a:p>
            <a:pPr>
              <a:lnSpc>
                <a:spcPct val="110000"/>
              </a:lnSpc>
            </a:pPr>
            <a:r>
              <a:rPr lang="en-GB" sz="2600" dirty="0"/>
              <a:t>The RNCM visit Xaverian College on an annual basis to run a Performance Masterclass.  Students receive extensive feedback for their performances and are guided on how to prepare for auditions, competitions and recitals. </a:t>
            </a:r>
          </a:p>
          <a:p>
            <a:pPr marL="0" indent="0">
              <a:lnSpc>
                <a:spcPct val="110000"/>
              </a:lnSpc>
              <a:buNone/>
            </a:pPr>
            <a:endParaRPr lang="en-GB" sz="2600" dirty="0"/>
          </a:p>
          <a:p>
            <a:pPr>
              <a:lnSpc>
                <a:spcPct val="110000"/>
              </a:lnSpc>
            </a:pPr>
            <a:r>
              <a:rPr lang="en-GB" sz="2600" dirty="0"/>
              <a:t>The RNCM visited Xaverian on the 30</a:t>
            </a:r>
            <a:r>
              <a:rPr lang="en-GB" sz="2600" baseline="30000" dirty="0"/>
              <a:t>th</a:t>
            </a:r>
            <a:r>
              <a:rPr lang="en-GB" sz="2600" dirty="0"/>
              <a:t> of October 2019 and spent 3 hours coaching our fantastic students, they conducted 2 classes simultaneously; 1 for classical and 1 for pop/jazz musicians.  Senior representatives, Chris Hoyle (Head of strings), Kevin </a:t>
            </a:r>
            <a:r>
              <a:rPr lang="en-GB" sz="2600" dirty="0" err="1"/>
              <a:t>Gowland</a:t>
            </a:r>
            <a:r>
              <a:rPr lang="en-GB" sz="2600" dirty="0"/>
              <a:t> (Director of Woodwind and Deputy Head of Wind, Brass and Percussion) and Andy Stott (Head of Popular Music) led the event.  The feedback enabled students to improve posture, communication, phrasing, interpretation, technique and musicianship. </a:t>
            </a:r>
          </a:p>
          <a:p>
            <a:pPr>
              <a:lnSpc>
                <a:spcPct val="110000"/>
              </a:lnSpc>
            </a:pPr>
            <a:endParaRPr lang="en-US" sz="1000" dirty="0"/>
          </a:p>
        </p:txBody>
      </p:sp>
      <p:pic>
        <p:nvPicPr>
          <p:cNvPr id="61" name="Picture 60" descr="A group of people standing in a room&#10;&#10;Description automatically generated">
            <a:extLst>
              <a:ext uri="{FF2B5EF4-FFF2-40B4-BE49-F238E27FC236}">
                <a16:creationId xmlns:a16="http://schemas.microsoft.com/office/drawing/2014/main" id="{522AEB7A-7FC4-F449-829D-A98E6E6DB77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 b="-3"/>
          <a:stretch/>
        </p:blipFill>
        <p:spPr>
          <a:xfrm>
            <a:off x="7014127" y="2495076"/>
            <a:ext cx="2245675" cy="1442190"/>
          </a:xfrm>
          <a:custGeom>
            <a:avLst/>
            <a:gdLst/>
            <a:ahLst/>
            <a:cxnLst/>
            <a:rect l="l" t="t" r="r" b="b"/>
            <a:pathLst>
              <a:path w="2245675" h="3047892">
                <a:moveTo>
                  <a:pt x="148128" y="0"/>
                </a:moveTo>
                <a:lnTo>
                  <a:pt x="2245675" y="0"/>
                </a:lnTo>
                <a:lnTo>
                  <a:pt x="2245675" y="3047892"/>
                </a:lnTo>
                <a:lnTo>
                  <a:pt x="0" y="3047892"/>
                </a:lnTo>
                <a:lnTo>
                  <a:pt x="0" y="148128"/>
                </a:lnTo>
                <a:cubicBezTo>
                  <a:pt x="0" y="66319"/>
                  <a:pt x="66319" y="0"/>
                  <a:pt x="148128" y="0"/>
                </a:cubicBezTo>
                <a:close/>
              </a:path>
            </a:pathLst>
          </a:cu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pic>
        <p:nvPicPr>
          <p:cNvPr id="57" name="Picture 56" descr="A group of people standing in a room&#10;&#10;Description automatically generated">
            <a:extLst>
              <a:ext uri="{FF2B5EF4-FFF2-40B4-BE49-F238E27FC236}">
                <a16:creationId xmlns:a16="http://schemas.microsoft.com/office/drawing/2014/main" id="{484A2EE1-4ADC-A949-8B37-508ED497430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3" b="-3"/>
          <a:stretch/>
        </p:blipFill>
        <p:spPr>
          <a:xfrm>
            <a:off x="9441817" y="2495076"/>
            <a:ext cx="2245674" cy="1444834"/>
          </a:xfrm>
          <a:prstGeom prst="rect">
            <a:avLst/>
          </a:prstGeom>
          <a:ln w="19050" cap="sq">
            <a:solidFill>
              <a:schemeClr val="tx2">
                <a:lumMod val="60000"/>
                <a:lumOff val="40000"/>
                <a:alpha val="60000"/>
              </a:schemeClr>
            </a:solidFill>
            <a:miter lim="800000"/>
          </a:ln>
          <a:effectLst>
            <a:outerShdw blurRad="88900" dist="38100" dir="5400000" algn="tl" rotWithShape="0">
              <a:prstClr val="black">
                <a:alpha val="40000"/>
              </a:prstClr>
            </a:outerShdw>
          </a:effectLst>
        </p:spPr>
      </p:pic>
      <p:pic>
        <p:nvPicPr>
          <p:cNvPr id="76" name="Picture 75" descr="A group of people in a room&#10;&#10;Description automatically generated">
            <a:extLst>
              <a:ext uri="{FF2B5EF4-FFF2-40B4-BE49-F238E27FC236}">
                <a16:creationId xmlns:a16="http://schemas.microsoft.com/office/drawing/2014/main" id="{E2DFA54A-779A-E140-A4A4-1CDCFBC4FF7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3" b="-3"/>
          <a:stretch/>
        </p:blipFill>
        <p:spPr>
          <a:xfrm>
            <a:off x="7014127" y="4038496"/>
            <a:ext cx="2245675" cy="1444834"/>
          </a:xfrm>
          <a:prstGeom prst="rect">
            <a:avLst/>
          </a:prstGeom>
          <a:ln w="19050" cap="sq">
            <a:solidFill>
              <a:schemeClr val="tx2">
                <a:lumMod val="60000"/>
                <a:lumOff val="40000"/>
                <a:alpha val="60000"/>
              </a:schemeClr>
            </a:solidFill>
            <a:miter lim="800000"/>
          </a:ln>
          <a:effectLst>
            <a:outerShdw blurRad="88900" dist="38100" dir="5400000" algn="tl" rotWithShape="0">
              <a:prstClr val="black">
                <a:alpha val="40000"/>
              </a:prstClr>
            </a:outerShdw>
          </a:effectLst>
        </p:spPr>
      </p:pic>
      <p:pic>
        <p:nvPicPr>
          <p:cNvPr id="17" name="Picture 16" descr="A person standing in a living room&#10;&#10;Description automatically generated">
            <a:extLst>
              <a:ext uri="{FF2B5EF4-FFF2-40B4-BE49-F238E27FC236}">
                <a16:creationId xmlns:a16="http://schemas.microsoft.com/office/drawing/2014/main" id="{48D43012-1434-ED45-B707-8C862D3F8DA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3" b="-3"/>
          <a:stretch/>
        </p:blipFill>
        <p:spPr>
          <a:xfrm>
            <a:off x="9441817" y="4038496"/>
            <a:ext cx="2245674" cy="1444834"/>
          </a:xfrm>
          <a:custGeom>
            <a:avLst/>
            <a:gdLst/>
            <a:ahLst/>
            <a:cxnLst/>
            <a:rect l="l" t="t" r="r" b="b"/>
            <a:pathLst>
              <a:path w="2245674" h="3047892">
                <a:moveTo>
                  <a:pt x="0" y="0"/>
                </a:moveTo>
                <a:lnTo>
                  <a:pt x="2245674" y="0"/>
                </a:lnTo>
                <a:lnTo>
                  <a:pt x="2245674" y="2899764"/>
                </a:lnTo>
                <a:cubicBezTo>
                  <a:pt x="2245674" y="2981573"/>
                  <a:pt x="2179355" y="3047892"/>
                  <a:pt x="2097546" y="3047892"/>
                </a:cubicBezTo>
                <a:lnTo>
                  <a:pt x="0" y="3047892"/>
                </a:lnTo>
                <a:close/>
              </a:path>
            </a:pathLst>
          </a:cu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p14="http://schemas.microsoft.com/office/powerpoint/2010/main" val="892476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11" name="Picture 2">
            <a:extLst>
              <a:ext uri="{FF2B5EF4-FFF2-40B4-BE49-F238E27FC236}">
                <a16:creationId xmlns:a16="http://schemas.microsoft.com/office/drawing/2014/main" id="{42A62C1E-C074-4B9F-A126-5A6EB809163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113" name="Group 112">
            <a:extLst>
              <a:ext uri="{FF2B5EF4-FFF2-40B4-BE49-F238E27FC236}">
                <a16:creationId xmlns:a16="http://schemas.microsoft.com/office/drawing/2014/main" id="{AFAAC72B-1468-4A61-818C-9D6740A34BF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14" name="Rectangle 5">
              <a:extLst>
                <a:ext uri="{FF2B5EF4-FFF2-40B4-BE49-F238E27FC236}">
                  <a16:creationId xmlns:a16="http://schemas.microsoft.com/office/drawing/2014/main" id="{DE7BA23F-CC7D-4F24-AA5D-87499F598206}"/>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15" name="Freeform 6">
              <a:extLst>
                <a:ext uri="{FF2B5EF4-FFF2-40B4-BE49-F238E27FC236}">
                  <a16:creationId xmlns:a16="http://schemas.microsoft.com/office/drawing/2014/main" id="{01DA9AA6-9ED7-44A9-B89A-11D0F25AE2CF}"/>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6" name="Freeform 7">
              <a:extLst>
                <a:ext uri="{FF2B5EF4-FFF2-40B4-BE49-F238E27FC236}">
                  <a16:creationId xmlns:a16="http://schemas.microsoft.com/office/drawing/2014/main" id="{A01F0F80-5D96-4187-B1CF-7B7431005C0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7" name="Rectangle 8">
              <a:extLst>
                <a:ext uri="{FF2B5EF4-FFF2-40B4-BE49-F238E27FC236}">
                  <a16:creationId xmlns:a16="http://schemas.microsoft.com/office/drawing/2014/main" id="{91BC74D8-180D-4752-8DB9-505286F1A3AC}"/>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18" name="Freeform 9">
              <a:extLst>
                <a:ext uri="{FF2B5EF4-FFF2-40B4-BE49-F238E27FC236}">
                  <a16:creationId xmlns:a16="http://schemas.microsoft.com/office/drawing/2014/main" id="{2BE69DAC-23FF-40E7-85CE-FBD085B37C63}"/>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9" name="Freeform 10">
              <a:extLst>
                <a:ext uri="{FF2B5EF4-FFF2-40B4-BE49-F238E27FC236}">
                  <a16:creationId xmlns:a16="http://schemas.microsoft.com/office/drawing/2014/main" id="{382513DE-28E5-4321-8AD8-DFF9A5D8825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0" name="Freeform 11">
              <a:extLst>
                <a:ext uri="{FF2B5EF4-FFF2-40B4-BE49-F238E27FC236}">
                  <a16:creationId xmlns:a16="http://schemas.microsoft.com/office/drawing/2014/main" id="{AB55DF4F-428E-4489-BE27-81764204362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1" name="Freeform 12">
              <a:extLst>
                <a:ext uri="{FF2B5EF4-FFF2-40B4-BE49-F238E27FC236}">
                  <a16:creationId xmlns:a16="http://schemas.microsoft.com/office/drawing/2014/main" id="{1B7FA976-0B14-4F79-8941-DE4DBC021444}"/>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2" name="Freeform 13">
              <a:extLst>
                <a:ext uri="{FF2B5EF4-FFF2-40B4-BE49-F238E27FC236}">
                  <a16:creationId xmlns:a16="http://schemas.microsoft.com/office/drawing/2014/main" id="{CEFDC5BE-6BCF-4416-9519-1BD9689B73F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3" name="Freeform 14">
              <a:extLst>
                <a:ext uri="{FF2B5EF4-FFF2-40B4-BE49-F238E27FC236}">
                  <a16:creationId xmlns:a16="http://schemas.microsoft.com/office/drawing/2014/main" id="{FDB8EB04-E349-4D57-BBB2-92BFE445021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4" name="Freeform 15">
              <a:extLst>
                <a:ext uri="{FF2B5EF4-FFF2-40B4-BE49-F238E27FC236}">
                  <a16:creationId xmlns:a16="http://schemas.microsoft.com/office/drawing/2014/main" id="{7D4FB99B-8938-4DEB-A48C-3BE646BA62AB}"/>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5" name="Freeform 16">
              <a:extLst>
                <a:ext uri="{FF2B5EF4-FFF2-40B4-BE49-F238E27FC236}">
                  <a16:creationId xmlns:a16="http://schemas.microsoft.com/office/drawing/2014/main" id="{668F5E6F-41A9-43EC-993A-5521B263DD53}"/>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6" name="Freeform 17">
              <a:extLst>
                <a:ext uri="{FF2B5EF4-FFF2-40B4-BE49-F238E27FC236}">
                  <a16:creationId xmlns:a16="http://schemas.microsoft.com/office/drawing/2014/main" id="{5A1F62AA-D053-4902-92FF-68F46F1AE6E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7" name="Freeform 18">
              <a:extLst>
                <a:ext uri="{FF2B5EF4-FFF2-40B4-BE49-F238E27FC236}">
                  <a16:creationId xmlns:a16="http://schemas.microsoft.com/office/drawing/2014/main" id="{54B35167-8C7F-4B4F-8237-6D71249CAF1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8" name="Freeform 19">
              <a:extLst>
                <a:ext uri="{FF2B5EF4-FFF2-40B4-BE49-F238E27FC236}">
                  <a16:creationId xmlns:a16="http://schemas.microsoft.com/office/drawing/2014/main" id="{5E227694-C57C-4F1D-AF07-8D0EC3F68B8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9" name="Freeform 20">
              <a:extLst>
                <a:ext uri="{FF2B5EF4-FFF2-40B4-BE49-F238E27FC236}">
                  <a16:creationId xmlns:a16="http://schemas.microsoft.com/office/drawing/2014/main" id="{5839C01B-00BF-4880-B3D7-88C84DD1AF24}"/>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0" name="Freeform 21">
              <a:extLst>
                <a:ext uri="{FF2B5EF4-FFF2-40B4-BE49-F238E27FC236}">
                  <a16:creationId xmlns:a16="http://schemas.microsoft.com/office/drawing/2014/main" id="{66C6C7C1-7ACD-4545-BA06-5379AA3CCF7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1" name="Freeform 22">
              <a:extLst>
                <a:ext uri="{FF2B5EF4-FFF2-40B4-BE49-F238E27FC236}">
                  <a16:creationId xmlns:a16="http://schemas.microsoft.com/office/drawing/2014/main" id="{28491955-6EBA-4E18-A945-B932BF04045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2" name="Freeform 23">
              <a:extLst>
                <a:ext uri="{FF2B5EF4-FFF2-40B4-BE49-F238E27FC236}">
                  <a16:creationId xmlns:a16="http://schemas.microsoft.com/office/drawing/2014/main" id="{75E5F549-BC29-4753-AFF3-51A22F9530C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3" name="Freeform 24">
              <a:extLst>
                <a:ext uri="{FF2B5EF4-FFF2-40B4-BE49-F238E27FC236}">
                  <a16:creationId xmlns:a16="http://schemas.microsoft.com/office/drawing/2014/main" id="{843F9AF2-0061-417E-A0DD-D7C445484EB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4" name="Freeform 25">
              <a:extLst>
                <a:ext uri="{FF2B5EF4-FFF2-40B4-BE49-F238E27FC236}">
                  <a16:creationId xmlns:a16="http://schemas.microsoft.com/office/drawing/2014/main" id="{441782E9-AB6A-4CF3-9891-3296C9F46DC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5" name="Freeform 26">
              <a:extLst>
                <a:ext uri="{FF2B5EF4-FFF2-40B4-BE49-F238E27FC236}">
                  <a16:creationId xmlns:a16="http://schemas.microsoft.com/office/drawing/2014/main" id="{0011C945-E97D-4B05-AEF3-C4B7E14C1A29}"/>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6" name="Freeform 27">
              <a:extLst>
                <a:ext uri="{FF2B5EF4-FFF2-40B4-BE49-F238E27FC236}">
                  <a16:creationId xmlns:a16="http://schemas.microsoft.com/office/drawing/2014/main" id="{E027A564-E1CF-4BD2-B2A3-05DFEA1D95D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7" name="Freeform 28">
              <a:extLst>
                <a:ext uri="{FF2B5EF4-FFF2-40B4-BE49-F238E27FC236}">
                  <a16:creationId xmlns:a16="http://schemas.microsoft.com/office/drawing/2014/main" id="{3EDB7B30-4D98-4873-83A0-409BFA72526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8" name="Freeform 29">
              <a:extLst>
                <a:ext uri="{FF2B5EF4-FFF2-40B4-BE49-F238E27FC236}">
                  <a16:creationId xmlns:a16="http://schemas.microsoft.com/office/drawing/2014/main" id="{5213EC14-8315-452D-8459-3D37691A388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9" name="Freeform 30">
              <a:extLst>
                <a:ext uri="{FF2B5EF4-FFF2-40B4-BE49-F238E27FC236}">
                  <a16:creationId xmlns:a16="http://schemas.microsoft.com/office/drawing/2014/main" id="{9A398B2F-C37F-4EEA-A23D-51B55F600DE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0" name="Freeform 31">
              <a:extLst>
                <a:ext uri="{FF2B5EF4-FFF2-40B4-BE49-F238E27FC236}">
                  <a16:creationId xmlns:a16="http://schemas.microsoft.com/office/drawing/2014/main" id="{FA8C1A2E-3302-4D50-BE7D-4A4BDD25E50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1" name="Freeform 32">
              <a:extLst>
                <a:ext uri="{FF2B5EF4-FFF2-40B4-BE49-F238E27FC236}">
                  <a16:creationId xmlns:a16="http://schemas.microsoft.com/office/drawing/2014/main" id="{2B777039-FD88-4624-86A1-2466E07CBC7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2" name="Rectangle 33">
              <a:extLst>
                <a:ext uri="{FF2B5EF4-FFF2-40B4-BE49-F238E27FC236}">
                  <a16:creationId xmlns:a16="http://schemas.microsoft.com/office/drawing/2014/main" id="{F5BBAC42-91EE-4166-AE92-D9B8E93A6578}"/>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43" name="Freeform 34">
              <a:extLst>
                <a:ext uri="{FF2B5EF4-FFF2-40B4-BE49-F238E27FC236}">
                  <a16:creationId xmlns:a16="http://schemas.microsoft.com/office/drawing/2014/main" id="{C4F2A499-1D75-4098-A69A-46F1BBCDEDD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4" name="Freeform 35">
              <a:extLst>
                <a:ext uri="{FF2B5EF4-FFF2-40B4-BE49-F238E27FC236}">
                  <a16:creationId xmlns:a16="http://schemas.microsoft.com/office/drawing/2014/main" id="{BEC3B11A-8CD5-49CE-B430-62523671C43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5" name="Freeform 36">
              <a:extLst>
                <a:ext uri="{FF2B5EF4-FFF2-40B4-BE49-F238E27FC236}">
                  <a16:creationId xmlns:a16="http://schemas.microsoft.com/office/drawing/2014/main" id="{6DF23043-CE13-4BD7-A5B1-160E54D265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6" name="Freeform 37">
              <a:extLst>
                <a:ext uri="{FF2B5EF4-FFF2-40B4-BE49-F238E27FC236}">
                  <a16:creationId xmlns:a16="http://schemas.microsoft.com/office/drawing/2014/main" id="{855D1673-334D-4ADA-B7A4-3A93ABA0F48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7" name="Freeform 38">
              <a:extLst>
                <a:ext uri="{FF2B5EF4-FFF2-40B4-BE49-F238E27FC236}">
                  <a16:creationId xmlns:a16="http://schemas.microsoft.com/office/drawing/2014/main" id="{A0540102-6F39-4192-B853-36A8304CAEF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8" name="Freeform 39">
              <a:extLst>
                <a:ext uri="{FF2B5EF4-FFF2-40B4-BE49-F238E27FC236}">
                  <a16:creationId xmlns:a16="http://schemas.microsoft.com/office/drawing/2014/main" id="{FE7B2F63-B5E0-457B-8BDA-296AF0D6DFA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9" name="Freeform 40">
              <a:extLst>
                <a:ext uri="{FF2B5EF4-FFF2-40B4-BE49-F238E27FC236}">
                  <a16:creationId xmlns:a16="http://schemas.microsoft.com/office/drawing/2014/main" id="{8AE74BF9-DD70-4138-AEA2-9E92FA54C3C0}"/>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50" name="Freeform 41">
              <a:extLst>
                <a:ext uri="{FF2B5EF4-FFF2-40B4-BE49-F238E27FC236}">
                  <a16:creationId xmlns:a16="http://schemas.microsoft.com/office/drawing/2014/main" id="{D57F9876-DDD6-4CDB-8CA3-3111229CB2D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51" name="Freeform 42">
              <a:extLst>
                <a:ext uri="{FF2B5EF4-FFF2-40B4-BE49-F238E27FC236}">
                  <a16:creationId xmlns:a16="http://schemas.microsoft.com/office/drawing/2014/main" id="{D47958BA-B87B-43D9-B93E-988D8F20601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52" name="Freeform 43">
              <a:extLst>
                <a:ext uri="{FF2B5EF4-FFF2-40B4-BE49-F238E27FC236}">
                  <a16:creationId xmlns:a16="http://schemas.microsoft.com/office/drawing/2014/main" id="{6803A143-4A93-479A-859F-BC981C5E75B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53" name="Freeform 44">
              <a:extLst>
                <a:ext uri="{FF2B5EF4-FFF2-40B4-BE49-F238E27FC236}">
                  <a16:creationId xmlns:a16="http://schemas.microsoft.com/office/drawing/2014/main" id="{5CC5C31E-616F-4351-944F-550BD278E46A}"/>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54" name="Rectangle 45">
              <a:extLst>
                <a:ext uri="{FF2B5EF4-FFF2-40B4-BE49-F238E27FC236}">
                  <a16:creationId xmlns:a16="http://schemas.microsoft.com/office/drawing/2014/main" id="{E8BB0EFF-C194-4679-AEC8-C6FADD255ABA}"/>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55" name="Freeform 46">
              <a:extLst>
                <a:ext uri="{FF2B5EF4-FFF2-40B4-BE49-F238E27FC236}">
                  <a16:creationId xmlns:a16="http://schemas.microsoft.com/office/drawing/2014/main" id="{5C5DCB57-D4AE-4565-AC0D-3CADFE7FD15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56" name="Freeform 47">
              <a:extLst>
                <a:ext uri="{FF2B5EF4-FFF2-40B4-BE49-F238E27FC236}">
                  <a16:creationId xmlns:a16="http://schemas.microsoft.com/office/drawing/2014/main" id="{93D5FBB1-89CF-4233-BE4A-80A60AA2287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57" name="Freeform 48">
              <a:extLst>
                <a:ext uri="{FF2B5EF4-FFF2-40B4-BE49-F238E27FC236}">
                  <a16:creationId xmlns:a16="http://schemas.microsoft.com/office/drawing/2014/main" id="{159AEC9A-0D77-41B5-847A-9DC41199E2E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58" name="Freeform 49">
              <a:extLst>
                <a:ext uri="{FF2B5EF4-FFF2-40B4-BE49-F238E27FC236}">
                  <a16:creationId xmlns:a16="http://schemas.microsoft.com/office/drawing/2014/main" id="{ED3F4044-CEFD-495A-8475-FC1A31C7CAF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59" name="Freeform 50">
              <a:extLst>
                <a:ext uri="{FF2B5EF4-FFF2-40B4-BE49-F238E27FC236}">
                  <a16:creationId xmlns:a16="http://schemas.microsoft.com/office/drawing/2014/main" id="{F757E84F-F23F-433B-AFFC-2458F79580F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60" name="Freeform 51">
              <a:extLst>
                <a:ext uri="{FF2B5EF4-FFF2-40B4-BE49-F238E27FC236}">
                  <a16:creationId xmlns:a16="http://schemas.microsoft.com/office/drawing/2014/main" id="{B5299AC1-77AA-4E3B-9906-E74667C2F62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61" name="Freeform 52">
              <a:extLst>
                <a:ext uri="{FF2B5EF4-FFF2-40B4-BE49-F238E27FC236}">
                  <a16:creationId xmlns:a16="http://schemas.microsoft.com/office/drawing/2014/main" id="{04ACF07A-AC80-4798-80C1-12A20694615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62" name="Freeform 53">
              <a:extLst>
                <a:ext uri="{FF2B5EF4-FFF2-40B4-BE49-F238E27FC236}">
                  <a16:creationId xmlns:a16="http://schemas.microsoft.com/office/drawing/2014/main" id="{26021A8B-6608-47E6-BCA3-604B36A79DAA}"/>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63" name="Freeform 54">
              <a:extLst>
                <a:ext uri="{FF2B5EF4-FFF2-40B4-BE49-F238E27FC236}">
                  <a16:creationId xmlns:a16="http://schemas.microsoft.com/office/drawing/2014/main" id="{304A353F-3DAA-4EAF-B03C-894303825D71}"/>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64" name="Freeform 55">
              <a:extLst>
                <a:ext uri="{FF2B5EF4-FFF2-40B4-BE49-F238E27FC236}">
                  <a16:creationId xmlns:a16="http://schemas.microsoft.com/office/drawing/2014/main" id="{41725314-ECC6-43BA-942E-59B57436D9D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65" name="Freeform 56">
              <a:extLst>
                <a:ext uri="{FF2B5EF4-FFF2-40B4-BE49-F238E27FC236}">
                  <a16:creationId xmlns:a16="http://schemas.microsoft.com/office/drawing/2014/main" id="{6D630F64-A97A-4544-9770-C7A59B0413B0}"/>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66" name="Freeform 57">
              <a:extLst>
                <a:ext uri="{FF2B5EF4-FFF2-40B4-BE49-F238E27FC236}">
                  <a16:creationId xmlns:a16="http://schemas.microsoft.com/office/drawing/2014/main" id="{409BC0A2-5953-4975-BDAA-05BC3002DD9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67" name="Freeform 58">
              <a:extLst>
                <a:ext uri="{FF2B5EF4-FFF2-40B4-BE49-F238E27FC236}">
                  <a16:creationId xmlns:a16="http://schemas.microsoft.com/office/drawing/2014/main" id="{BD1C4CCF-2F20-4FC7-B197-1C6478471A5F}"/>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grpSp>
        <p:nvGrpSpPr>
          <p:cNvPr id="169" name="Group 168">
            <a:extLst>
              <a:ext uri="{FF2B5EF4-FFF2-40B4-BE49-F238E27FC236}">
                <a16:creationId xmlns:a16="http://schemas.microsoft.com/office/drawing/2014/main" id="{FB29BF4C-3201-4DCE-BAC6-17079E55CAF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70" name="Rectangle 169">
              <a:extLst>
                <a:ext uri="{FF2B5EF4-FFF2-40B4-BE49-F238E27FC236}">
                  <a16:creationId xmlns:a16="http://schemas.microsoft.com/office/drawing/2014/main" id="{EBE9BAAA-813B-4263-A769-9A18CC3EF60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1" name="Picture 2">
              <a:extLst>
                <a:ext uri="{FF2B5EF4-FFF2-40B4-BE49-F238E27FC236}">
                  <a16:creationId xmlns:a16="http://schemas.microsoft.com/office/drawing/2014/main" id="{3ACBA94D-D6AE-4900-9AC3-48A50642E215}"/>
                </a:ext>
                <a:ext uri="{C183D7F6-B498-43B3-948B-1728B52AA6E4}">
                  <adec:decorative xmlns:adec="http://schemas.microsoft.com/office/drawing/2017/decorative" xmlns=""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pic>
        <p:nvPicPr>
          <p:cNvPr id="35" name="Content Placeholder 11" descr="A group of people standing in a room&#10;&#10;Description automatically generated">
            <a:extLst>
              <a:ext uri="{FF2B5EF4-FFF2-40B4-BE49-F238E27FC236}">
                <a16:creationId xmlns:a16="http://schemas.microsoft.com/office/drawing/2014/main" id="{02AE89D8-746F-B947-8CFB-DDBA62B3693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97" y="1"/>
            <a:ext cx="4663440" cy="3427413"/>
          </a:xfrm>
          <a:custGeom>
            <a:avLst/>
            <a:gdLst/>
            <a:ahLst/>
            <a:cxnLst/>
            <a:rect l="l" t="t" r="r" b="b"/>
            <a:pathLst>
              <a:path w="7558541" h="3427413">
                <a:moveTo>
                  <a:pt x="0" y="0"/>
                </a:moveTo>
                <a:lnTo>
                  <a:pt x="7558541" y="0"/>
                </a:lnTo>
                <a:lnTo>
                  <a:pt x="7558541" y="3427413"/>
                </a:lnTo>
                <a:lnTo>
                  <a:pt x="0" y="3427413"/>
                </a:lnTo>
                <a:close/>
              </a:path>
            </a:pathLst>
          </a:custGeom>
        </p:spPr>
      </p:pic>
      <p:grpSp>
        <p:nvGrpSpPr>
          <p:cNvPr id="173" name="Group 172">
            <a:extLst>
              <a:ext uri="{FF2B5EF4-FFF2-40B4-BE49-F238E27FC236}">
                <a16:creationId xmlns:a16="http://schemas.microsoft.com/office/drawing/2014/main" id="{0AB4BB4A-018B-4381-B851-17527C32970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6726"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74" name="Rectangle 5">
              <a:extLst>
                <a:ext uri="{FF2B5EF4-FFF2-40B4-BE49-F238E27FC236}">
                  <a16:creationId xmlns:a16="http://schemas.microsoft.com/office/drawing/2014/main" id="{146317B5-2D24-40C2-AE3B-BFF818EFC6A5}"/>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75" name="Freeform 6">
              <a:extLst>
                <a:ext uri="{FF2B5EF4-FFF2-40B4-BE49-F238E27FC236}">
                  <a16:creationId xmlns:a16="http://schemas.microsoft.com/office/drawing/2014/main" id="{4C4E189A-8D0D-48AD-ACDE-388ED7A0AA3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76" name="Freeform 7">
              <a:extLst>
                <a:ext uri="{FF2B5EF4-FFF2-40B4-BE49-F238E27FC236}">
                  <a16:creationId xmlns:a16="http://schemas.microsoft.com/office/drawing/2014/main" id="{392EF9EF-44FA-47E1-85DF-1971F00130A3}"/>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77" name="Rectangle 8">
              <a:extLst>
                <a:ext uri="{FF2B5EF4-FFF2-40B4-BE49-F238E27FC236}">
                  <a16:creationId xmlns:a16="http://schemas.microsoft.com/office/drawing/2014/main" id="{3952CDDA-8587-4874-A6C7-D1E14F747485}"/>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78" name="Freeform 9">
              <a:extLst>
                <a:ext uri="{FF2B5EF4-FFF2-40B4-BE49-F238E27FC236}">
                  <a16:creationId xmlns:a16="http://schemas.microsoft.com/office/drawing/2014/main" id="{08BDD4D8-2B11-48BF-9AC1-97C272F7A24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79" name="Freeform 10">
              <a:extLst>
                <a:ext uri="{FF2B5EF4-FFF2-40B4-BE49-F238E27FC236}">
                  <a16:creationId xmlns:a16="http://schemas.microsoft.com/office/drawing/2014/main" id="{0475C641-E19A-4EE6-BFC1-E128074489F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80" name="Freeform 11">
              <a:extLst>
                <a:ext uri="{FF2B5EF4-FFF2-40B4-BE49-F238E27FC236}">
                  <a16:creationId xmlns:a16="http://schemas.microsoft.com/office/drawing/2014/main" id="{488A9F7D-29B5-434F-A322-E383C2C3055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81" name="Freeform 12">
              <a:extLst>
                <a:ext uri="{FF2B5EF4-FFF2-40B4-BE49-F238E27FC236}">
                  <a16:creationId xmlns:a16="http://schemas.microsoft.com/office/drawing/2014/main" id="{2D52CE94-617B-40CD-834F-CEB8A23D1CB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82" name="Freeform 13">
              <a:extLst>
                <a:ext uri="{FF2B5EF4-FFF2-40B4-BE49-F238E27FC236}">
                  <a16:creationId xmlns:a16="http://schemas.microsoft.com/office/drawing/2014/main" id="{8BDC9DA3-C262-4DC6-A299-38F67272202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83" name="Freeform 14">
              <a:extLst>
                <a:ext uri="{FF2B5EF4-FFF2-40B4-BE49-F238E27FC236}">
                  <a16:creationId xmlns:a16="http://schemas.microsoft.com/office/drawing/2014/main" id="{87C0A5C0-7727-466E-ADB0-1516665C461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84" name="Freeform 15">
              <a:extLst>
                <a:ext uri="{FF2B5EF4-FFF2-40B4-BE49-F238E27FC236}">
                  <a16:creationId xmlns:a16="http://schemas.microsoft.com/office/drawing/2014/main" id="{705714E7-F9D7-48AB-98C1-E431CAC9D731}"/>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85" name="Freeform 16">
              <a:extLst>
                <a:ext uri="{FF2B5EF4-FFF2-40B4-BE49-F238E27FC236}">
                  <a16:creationId xmlns:a16="http://schemas.microsoft.com/office/drawing/2014/main" id="{CDCACE1B-0215-494F-B1D3-05E40DF56B33}"/>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86" name="Freeform 17">
              <a:extLst>
                <a:ext uri="{FF2B5EF4-FFF2-40B4-BE49-F238E27FC236}">
                  <a16:creationId xmlns:a16="http://schemas.microsoft.com/office/drawing/2014/main" id="{92181E2A-A7AA-40BF-8E78-C666C4792BC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87" name="Freeform 18">
              <a:extLst>
                <a:ext uri="{FF2B5EF4-FFF2-40B4-BE49-F238E27FC236}">
                  <a16:creationId xmlns:a16="http://schemas.microsoft.com/office/drawing/2014/main" id="{BE1EC7B7-B6D0-4288-9AAA-E7DD25D4252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88" name="Freeform 19">
              <a:extLst>
                <a:ext uri="{FF2B5EF4-FFF2-40B4-BE49-F238E27FC236}">
                  <a16:creationId xmlns:a16="http://schemas.microsoft.com/office/drawing/2014/main" id="{46616CF3-CE6D-48D5-8A9E-306D7CD001D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89" name="Freeform 20">
              <a:extLst>
                <a:ext uri="{FF2B5EF4-FFF2-40B4-BE49-F238E27FC236}">
                  <a16:creationId xmlns:a16="http://schemas.microsoft.com/office/drawing/2014/main" id="{90127DA0-69B2-4F2D-B4CB-CBBC25D688F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0" name="Freeform 21">
              <a:extLst>
                <a:ext uri="{FF2B5EF4-FFF2-40B4-BE49-F238E27FC236}">
                  <a16:creationId xmlns:a16="http://schemas.microsoft.com/office/drawing/2014/main" id="{1531DA6B-98D5-4E2E-A29D-AD563E8C40A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1" name="Freeform 22">
              <a:extLst>
                <a:ext uri="{FF2B5EF4-FFF2-40B4-BE49-F238E27FC236}">
                  <a16:creationId xmlns:a16="http://schemas.microsoft.com/office/drawing/2014/main" id="{1CFCA1C0-69D5-44B3-89DA-92BC7534555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2" name="Freeform 23">
              <a:extLst>
                <a:ext uri="{FF2B5EF4-FFF2-40B4-BE49-F238E27FC236}">
                  <a16:creationId xmlns:a16="http://schemas.microsoft.com/office/drawing/2014/main" id="{DEEBEA82-3B81-4D9A-B03F-5BD7C619B2A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3" name="Freeform 24">
              <a:extLst>
                <a:ext uri="{FF2B5EF4-FFF2-40B4-BE49-F238E27FC236}">
                  <a16:creationId xmlns:a16="http://schemas.microsoft.com/office/drawing/2014/main" id="{3223D2FB-D948-4B48-AF43-A3D0CDE42F83}"/>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4" name="Freeform 25">
              <a:extLst>
                <a:ext uri="{FF2B5EF4-FFF2-40B4-BE49-F238E27FC236}">
                  <a16:creationId xmlns:a16="http://schemas.microsoft.com/office/drawing/2014/main" id="{83A19B7D-913B-4C60-AAE4-909975D4658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5" name="Freeform 26">
              <a:extLst>
                <a:ext uri="{FF2B5EF4-FFF2-40B4-BE49-F238E27FC236}">
                  <a16:creationId xmlns:a16="http://schemas.microsoft.com/office/drawing/2014/main" id="{178002E6-B279-498C-88A5-24FF4AD7A64A}"/>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6" name="Freeform 27">
              <a:extLst>
                <a:ext uri="{FF2B5EF4-FFF2-40B4-BE49-F238E27FC236}">
                  <a16:creationId xmlns:a16="http://schemas.microsoft.com/office/drawing/2014/main" id="{83617D69-3A23-466A-96E7-16C0255881F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7" name="Freeform 28">
              <a:extLst>
                <a:ext uri="{FF2B5EF4-FFF2-40B4-BE49-F238E27FC236}">
                  <a16:creationId xmlns:a16="http://schemas.microsoft.com/office/drawing/2014/main" id="{99552833-D551-485A-A97B-24082BC48CFA}"/>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8" name="Freeform 29">
              <a:extLst>
                <a:ext uri="{FF2B5EF4-FFF2-40B4-BE49-F238E27FC236}">
                  <a16:creationId xmlns:a16="http://schemas.microsoft.com/office/drawing/2014/main" id="{A32A4706-4D69-4E9A-9F44-4A0D3062967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9" name="Freeform 30">
              <a:extLst>
                <a:ext uri="{FF2B5EF4-FFF2-40B4-BE49-F238E27FC236}">
                  <a16:creationId xmlns:a16="http://schemas.microsoft.com/office/drawing/2014/main" id="{EDA07BF0-9537-4FE3-A450-81307FC58253}"/>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0" name="Freeform 31">
              <a:extLst>
                <a:ext uri="{FF2B5EF4-FFF2-40B4-BE49-F238E27FC236}">
                  <a16:creationId xmlns:a16="http://schemas.microsoft.com/office/drawing/2014/main" id="{AA777279-0522-4EF2-B034-B4F9E1375FD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1" name="Freeform 32">
              <a:extLst>
                <a:ext uri="{FF2B5EF4-FFF2-40B4-BE49-F238E27FC236}">
                  <a16:creationId xmlns:a16="http://schemas.microsoft.com/office/drawing/2014/main" id="{37150813-526E-4245-A789-0C978A4F6D10}"/>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2" name="Rectangle 33">
              <a:extLst>
                <a:ext uri="{FF2B5EF4-FFF2-40B4-BE49-F238E27FC236}">
                  <a16:creationId xmlns:a16="http://schemas.microsoft.com/office/drawing/2014/main" id="{B49EE2BF-6CC3-4955-BD94-6AC572B6456D}"/>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03" name="Freeform 34">
              <a:extLst>
                <a:ext uri="{FF2B5EF4-FFF2-40B4-BE49-F238E27FC236}">
                  <a16:creationId xmlns:a16="http://schemas.microsoft.com/office/drawing/2014/main" id="{115F7ECF-F664-455D-9BD7-F8D173FE967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4" name="Freeform 35">
              <a:extLst>
                <a:ext uri="{FF2B5EF4-FFF2-40B4-BE49-F238E27FC236}">
                  <a16:creationId xmlns:a16="http://schemas.microsoft.com/office/drawing/2014/main" id="{2D1F5889-D6EE-416E-AE03-B07ED88AD80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5" name="Freeform 36">
              <a:extLst>
                <a:ext uri="{FF2B5EF4-FFF2-40B4-BE49-F238E27FC236}">
                  <a16:creationId xmlns:a16="http://schemas.microsoft.com/office/drawing/2014/main" id="{A423DFB5-4EF6-4352-B5FD-1AB5457A50F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6" name="Freeform 37">
              <a:extLst>
                <a:ext uri="{FF2B5EF4-FFF2-40B4-BE49-F238E27FC236}">
                  <a16:creationId xmlns:a16="http://schemas.microsoft.com/office/drawing/2014/main" id="{F67184C8-F947-4CAB-AD3B-AC8D44721D2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7" name="Freeform 38">
              <a:extLst>
                <a:ext uri="{FF2B5EF4-FFF2-40B4-BE49-F238E27FC236}">
                  <a16:creationId xmlns:a16="http://schemas.microsoft.com/office/drawing/2014/main" id="{2832EA01-BB07-44E5-A926-BBB3C6AC4F4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8" name="Freeform 39">
              <a:extLst>
                <a:ext uri="{FF2B5EF4-FFF2-40B4-BE49-F238E27FC236}">
                  <a16:creationId xmlns:a16="http://schemas.microsoft.com/office/drawing/2014/main" id="{A182FA0D-FA34-478F-9B5C-50E6AAE2E7E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9" name="Freeform 40">
              <a:extLst>
                <a:ext uri="{FF2B5EF4-FFF2-40B4-BE49-F238E27FC236}">
                  <a16:creationId xmlns:a16="http://schemas.microsoft.com/office/drawing/2014/main" id="{AA692238-B9BF-4A1C-BC01-03B43ABFF294}"/>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0" name="Freeform 41">
              <a:extLst>
                <a:ext uri="{FF2B5EF4-FFF2-40B4-BE49-F238E27FC236}">
                  <a16:creationId xmlns:a16="http://schemas.microsoft.com/office/drawing/2014/main" id="{510EEA34-A04A-4A34-8AE9-59A13E97C8B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1" name="Freeform 42">
              <a:extLst>
                <a:ext uri="{FF2B5EF4-FFF2-40B4-BE49-F238E27FC236}">
                  <a16:creationId xmlns:a16="http://schemas.microsoft.com/office/drawing/2014/main" id="{D296CCAF-10CE-4F85-A1A9-2840D3B198D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2" name="Freeform 43">
              <a:extLst>
                <a:ext uri="{FF2B5EF4-FFF2-40B4-BE49-F238E27FC236}">
                  <a16:creationId xmlns:a16="http://schemas.microsoft.com/office/drawing/2014/main" id="{7F19DA3B-8DC3-4953-A3B5-5A722646AB1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3" name="Freeform 44">
              <a:extLst>
                <a:ext uri="{FF2B5EF4-FFF2-40B4-BE49-F238E27FC236}">
                  <a16:creationId xmlns:a16="http://schemas.microsoft.com/office/drawing/2014/main" id="{F8F6FAD2-2F3D-4879-92F9-ADF70B42F61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4" name="Rectangle 45">
              <a:extLst>
                <a:ext uri="{FF2B5EF4-FFF2-40B4-BE49-F238E27FC236}">
                  <a16:creationId xmlns:a16="http://schemas.microsoft.com/office/drawing/2014/main" id="{3ADE8FAC-E1AC-42FA-ACDB-729E3211EF26}"/>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15" name="Freeform 46">
              <a:extLst>
                <a:ext uri="{FF2B5EF4-FFF2-40B4-BE49-F238E27FC236}">
                  <a16:creationId xmlns:a16="http://schemas.microsoft.com/office/drawing/2014/main" id="{7F8F6794-4110-444B-A3A2-D1D55B8858E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6" name="Freeform 47">
              <a:extLst>
                <a:ext uri="{FF2B5EF4-FFF2-40B4-BE49-F238E27FC236}">
                  <a16:creationId xmlns:a16="http://schemas.microsoft.com/office/drawing/2014/main" id="{44EDCE03-E42D-467E-96E5-D531B4B0A98F}"/>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7" name="Freeform 48">
              <a:extLst>
                <a:ext uri="{FF2B5EF4-FFF2-40B4-BE49-F238E27FC236}">
                  <a16:creationId xmlns:a16="http://schemas.microsoft.com/office/drawing/2014/main" id="{CF1EE120-051C-4592-A367-881C374EF53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8" name="Freeform 49">
              <a:extLst>
                <a:ext uri="{FF2B5EF4-FFF2-40B4-BE49-F238E27FC236}">
                  <a16:creationId xmlns:a16="http://schemas.microsoft.com/office/drawing/2014/main" id="{04E19272-D35B-4BB7-B945-8B4AA6366AA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9" name="Freeform 50">
              <a:extLst>
                <a:ext uri="{FF2B5EF4-FFF2-40B4-BE49-F238E27FC236}">
                  <a16:creationId xmlns:a16="http://schemas.microsoft.com/office/drawing/2014/main" id="{1D958A69-A93D-4236-BD26-FCF70B076C8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0" name="Freeform 51">
              <a:extLst>
                <a:ext uri="{FF2B5EF4-FFF2-40B4-BE49-F238E27FC236}">
                  <a16:creationId xmlns:a16="http://schemas.microsoft.com/office/drawing/2014/main" id="{2923BBF0-1060-4962-88C9-61DFA2335B3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1" name="Freeform 52">
              <a:extLst>
                <a:ext uri="{FF2B5EF4-FFF2-40B4-BE49-F238E27FC236}">
                  <a16:creationId xmlns:a16="http://schemas.microsoft.com/office/drawing/2014/main" id="{E70ED027-D6DC-41CC-83D5-E80CA138437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2" name="Freeform 53">
              <a:extLst>
                <a:ext uri="{FF2B5EF4-FFF2-40B4-BE49-F238E27FC236}">
                  <a16:creationId xmlns:a16="http://schemas.microsoft.com/office/drawing/2014/main" id="{C9C48E44-DF88-4490-952A-37D82A8F58C9}"/>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3" name="Freeform 54">
              <a:extLst>
                <a:ext uri="{FF2B5EF4-FFF2-40B4-BE49-F238E27FC236}">
                  <a16:creationId xmlns:a16="http://schemas.microsoft.com/office/drawing/2014/main" id="{46EA565E-48F4-4D8C-95EC-CB87506350E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4" name="Freeform 55">
              <a:extLst>
                <a:ext uri="{FF2B5EF4-FFF2-40B4-BE49-F238E27FC236}">
                  <a16:creationId xmlns:a16="http://schemas.microsoft.com/office/drawing/2014/main" id="{1DFEF352-14B4-45F8-9376-A3CC4F61506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5" name="Freeform 56">
              <a:extLst>
                <a:ext uri="{FF2B5EF4-FFF2-40B4-BE49-F238E27FC236}">
                  <a16:creationId xmlns:a16="http://schemas.microsoft.com/office/drawing/2014/main" id="{04D23376-2988-4676-A34C-DE1D4D17DB4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6" name="Freeform 57">
              <a:extLst>
                <a:ext uri="{FF2B5EF4-FFF2-40B4-BE49-F238E27FC236}">
                  <a16:creationId xmlns:a16="http://schemas.microsoft.com/office/drawing/2014/main" id="{9D9B6A16-72F0-4D07-A86F-B827979F4AA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7" name="Freeform 58">
              <a:extLst>
                <a:ext uri="{FF2B5EF4-FFF2-40B4-BE49-F238E27FC236}">
                  <a16:creationId xmlns:a16="http://schemas.microsoft.com/office/drawing/2014/main" id="{D7289706-FA4B-421B-A821-D66AC3D2BD0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sp>
        <p:nvSpPr>
          <p:cNvPr id="2" name="Title 1">
            <a:extLst>
              <a:ext uri="{FF2B5EF4-FFF2-40B4-BE49-F238E27FC236}">
                <a16:creationId xmlns:a16="http://schemas.microsoft.com/office/drawing/2014/main" id="{92A32497-5ACD-684C-AD7E-AAD672F49945}"/>
              </a:ext>
            </a:extLst>
          </p:cNvPr>
          <p:cNvSpPr>
            <a:spLocks noGrp="1"/>
          </p:cNvSpPr>
          <p:nvPr>
            <p:ph type="title"/>
          </p:nvPr>
        </p:nvSpPr>
        <p:spPr>
          <a:xfrm>
            <a:off x="7684508" y="1095910"/>
            <a:ext cx="4338296" cy="2321978"/>
          </a:xfrm>
        </p:spPr>
        <p:txBody>
          <a:bodyPr vert="horz" lIns="91440" tIns="45720" rIns="91440" bIns="45720" rtlCol="0" anchor="b">
            <a:normAutofit/>
          </a:bodyPr>
          <a:lstStyle/>
          <a:p>
            <a:r>
              <a:rPr lang="en-US" dirty="0"/>
              <a:t>RNCM MASTERCLASS</a:t>
            </a:r>
          </a:p>
        </p:txBody>
      </p:sp>
      <p:pic>
        <p:nvPicPr>
          <p:cNvPr id="34" name="Picture 33" descr="A person standing in a room&#10;&#10;Description automatically generated">
            <a:extLst>
              <a:ext uri="{FF2B5EF4-FFF2-40B4-BE49-F238E27FC236}">
                <a16:creationId xmlns:a16="http://schemas.microsoft.com/office/drawing/2014/main" id="{B6FC2F02-0D4B-9D4D-8582-5A31312B31B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4"/>
          <a:stretch/>
        </p:blipFill>
        <p:spPr>
          <a:xfrm>
            <a:off x="4669509" y="10"/>
            <a:ext cx="2883435" cy="3427868"/>
          </a:xfrm>
          <a:prstGeom prst="rect">
            <a:avLst/>
          </a:prstGeom>
        </p:spPr>
      </p:pic>
      <p:pic>
        <p:nvPicPr>
          <p:cNvPr id="31" name="Picture 30" descr="A person standing in a room&#10;&#10;Description automatically generated">
            <a:extLst>
              <a:ext uri="{FF2B5EF4-FFF2-40B4-BE49-F238E27FC236}">
                <a16:creationId xmlns:a16="http://schemas.microsoft.com/office/drawing/2014/main" id="{CA724C23-719C-9E47-885A-88E016A1ACA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2"/>
          <a:stretch/>
        </p:blipFill>
        <p:spPr>
          <a:xfrm>
            <a:off x="-5597" y="3427414"/>
            <a:ext cx="7558541" cy="3430587"/>
          </a:xfrm>
          <a:custGeom>
            <a:avLst/>
            <a:gdLst/>
            <a:ahLst/>
            <a:cxnLst/>
            <a:rect l="l" t="t" r="r" b="b"/>
            <a:pathLst>
              <a:path w="7558541" h="3430587">
                <a:moveTo>
                  <a:pt x="0" y="0"/>
                </a:moveTo>
                <a:lnTo>
                  <a:pt x="7558541" y="0"/>
                </a:lnTo>
                <a:lnTo>
                  <a:pt x="7558541" y="3430587"/>
                </a:lnTo>
                <a:lnTo>
                  <a:pt x="0" y="3430587"/>
                </a:lnTo>
                <a:close/>
              </a:path>
            </a:pathLst>
          </a:custGeom>
        </p:spPr>
      </p:pic>
      <p:cxnSp>
        <p:nvCxnSpPr>
          <p:cNvPr id="229" name="Straight Connector 228">
            <a:extLst>
              <a:ext uri="{FF2B5EF4-FFF2-40B4-BE49-F238E27FC236}">
                <a16:creationId xmlns:a16="http://schemas.microsoft.com/office/drawing/2014/main" id="{CCCE9EC3-FB85-49C1-BEEC-DDFBDDC9182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97" y="3427414"/>
            <a:ext cx="7558541" cy="0"/>
          </a:xfrm>
          <a:prstGeom prst="line">
            <a:avLst/>
          </a:prstGeom>
          <a:solidFill>
            <a:schemeClr val="tx2">
              <a:alpha val="60000"/>
            </a:schemeClr>
          </a:solidFill>
          <a:ln w="19050">
            <a:solidFill>
              <a:schemeClr val="tx2">
                <a:alpha val="60000"/>
              </a:schemeClr>
            </a:solidFill>
          </a:ln>
          <a:effectLst>
            <a:outerShdw blurRad="50800" dist="38100" dir="2700000" algn="tl" rotWithShape="0">
              <a:srgbClr val="000000">
                <a:alpha val="58000"/>
              </a:srgbClr>
            </a:outerShdw>
          </a:effectLst>
        </p:spPr>
      </p:cxnSp>
      <p:cxnSp>
        <p:nvCxnSpPr>
          <p:cNvPr id="231" name="Straight Connector 230">
            <a:extLst>
              <a:ext uri="{FF2B5EF4-FFF2-40B4-BE49-F238E27FC236}">
                <a16:creationId xmlns:a16="http://schemas.microsoft.com/office/drawing/2014/main" id="{DA05D4E0-2EEB-4761-82BF-FEBC6FE5D55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459" y="-464"/>
            <a:ext cx="2646" cy="3429000"/>
          </a:xfrm>
          <a:prstGeom prst="line">
            <a:avLst/>
          </a:prstGeom>
          <a:solidFill>
            <a:schemeClr val="tx2">
              <a:alpha val="60000"/>
            </a:schemeClr>
          </a:solidFill>
          <a:ln w="19050">
            <a:solidFill>
              <a:schemeClr val="tx2">
                <a:alpha val="60000"/>
              </a:schemeClr>
            </a:solidFill>
          </a:ln>
          <a:effectLst/>
        </p:spPr>
      </p:cxnSp>
      <p:cxnSp>
        <p:nvCxnSpPr>
          <p:cNvPr id="233" name="Straight Connector 232">
            <a:extLst>
              <a:ext uri="{FF2B5EF4-FFF2-40B4-BE49-F238E27FC236}">
                <a16:creationId xmlns:a16="http://schemas.microsoft.com/office/drawing/2014/main" id="{59D97DB8-7109-4529-A910-1D6BF4EB191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55920" y="-464"/>
            <a:ext cx="2646" cy="6858465"/>
          </a:xfrm>
          <a:prstGeom prst="line">
            <a:avLst/>
          </a:prstGeom>
          <a:solidFill>
            <a:schemeClr val="tx2">
              <a:alpha val="60000"/>
            </a:schemeClr>
          </a:solidFill>
          <a:ln w="19050">
            <a:solidFill>
              <a:schemeClr val="tx2">
                <a:alpha val="60000"/>
              </a:schemeClr>
            </a:solidFill>
          </a:ln>
          <a:effectLst>
            <a:outerShdw blurRad="50800" dist="38100" dir="2700000" algn="tl" rotWithShape="0">
              <a:srgbClr val="000000">
                <a:alpha val="58000"/>
              </a:srgbClr>
            </a:outerShdw>
          </a:effectLst>
        </p:spPr>
      </p:cxnSp>
      <p:grpSp>
        <p:nvGrpSpPr>
          <p:cNvPr id="235" name="Group 234">
            <a:extLst>
              <a:ext uri="{FF2B5EF4-FFF2-40B4-BE49-F238E27FC236}">
                <a16:creationId xmlns:a16="http://schemas.microsoft.com/office/drawing/2014/main" id="{B32545B8-7ED2-49F4-B5DD-E81355851E4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236" name="Freeform 32">
              <a:extLst>
                <a:ext uri="{FF2B5EF4-FFF2-40B4-BE49-F238E27FC236}">
                  <a16:creationId xmlns:a16="http://schemas.microsoft.com/office/drawing/2014/main" id="{575DFE1A-7902-451C-B262-D5237270DF3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7" name="Freeform 33">
              <a:extLst>
                <a:ext uri="{FF2B5EF4-FFF2-40B4-BE49-F238E27FC236}">
                  <a16:creationId xmlns:a16="http://schemas.microsoft.com/office/drawing/2014/main" id="{257084B3-6A73-4554-9349-537CFCF5B094}"/>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8" name="Freeform 34">
              <a:extLst>
                <a:ext uri="{FF2B5EF4-FFF2-40B4-BE49-F238E27FC236}">
                  <a16:creationId xmlns:a16="http://schemas.microsoft.com/office/drawing/2014/main" id="{E973A6BB-9AA9-4327-BDB5-98079E44662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9" name="Freeform 35">
              <a:extLst>
                <a:ext uri="{FF2B5EF4-FFF2-40B4-BE49-F238E27FC236}">
                  <a16:creationId xmlns:a16="http://schemas.microsoft.com/office/drawing/2014/main" id="{19EC76F2-9DAA-40B4-A3AA-C8C1F550652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0" name="Freeform 36">
              <a:extLst>
                <a:ext uri="{FF2B5EF4-FFF2-40B4-BE49-F238E27FC236}">
                  <a16:creationId xmlns:a16="http://schemas.microsoft.com/office/drawing/2014/main" id="{DEF2EE5A-CA62-4ADF-9964-8A36A542A43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1" name="Freeform 37">
              <a:extLst>
                <a:ext uri="{FF2B5EF4-FFF2-40B4-BE49-F238E27FC236}">
                  <a16:creationId xmlns:a16="http://schemas.microsoft.com/office/drawing/2014/main" id="{6855B24E-0E8E-436B-A1D9-6F8A2AF71E3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2" name="Freeform 38">
              <a:extLst>
                <a:ext uri="{FF2B5EF4-FFF2-40B4-BE49-F238E27FC236}">
                  <a16:creationId xmlns:a16="http://schemas.microsoft.com/office/drawing/2014/main" id="{3B684DE5-4B53-4F5D-ADFC-8774DDCECD6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3" name="Freeform 39">
              <a:extLst>
                <a:ext uri="{FF2B5EF4-FFF2-40B4-BE49-F238E27FC236}">
                  <a16:creationId xmlns:a16="http://schemas.microsoft.com/office/drawing/2014/main" id="{87405F67-4136-498C-8FA7-FD094E054FE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4" name="Freeform 40">
              <a:extLst>
                <a:ext uri="{FF2B5EF4-FFF2-40B4-BE49-F238E27FC236}">
                  <a16:creationId xmlns:a16="http://schemas.microsoft.com/office/drawing/2014/main" id="{AD763BA7-2422-4C52-8014-641BFB64294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5" name="Rectangle 41">
              <a:extLst>
                <a:ext uri="{FF2B5EF4-FFF2-40B4-BE49-F238E27FC236}">
                  <a16:creationId xmlns:a16="http://schemas.microsoft.com/office/drawing/2014/main" id="{109E605D-E180-48C7-8914-8823FE4AE222}"/>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grpSp>
      <p:pic>
        <p:nvPicPr>
          <p:cNvPr id="37" name="Graphic 36" descr="Violin">
            <a:extLst>
              <a:ext uri="{FF2B5EF4-FFF2-40B4-BE49-F238E27FC236}">
                <a16:creationId xmlns:a16="http://schemas.microsoft.com/office/drawing/2014/main" id="{DCDAB802-093A-0541-B0FB-575430DBA47B}"/>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9161476" y="601299"/>
            <a:ext cx="1655600" cy="1655600"/>
          </a:xfrm>
          <a:prstGeom prst="rect">
            <a:avLst/>
          </a:prstGeom>
        </p:spPr>
      </p:pic>
      <p:pic>
        <p:nvPicPr>
          <p:cNvPr id="39" name="Graphic 38" descr="Saxophone">
            <a:extLst>
              <a:ext uri="{FF2B5EF4-FFF2-40B4-BE49-F238E27FC236}">
                <a16:creationId xmlns:a16="http://schemas.microsoft.com/office/drawing/2014/main" id="{D213B4E4-EDF6-E248-A83B-296546F0CEE6}"/>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9152194" y="4097208"/>
            <a:ext cx="1664882" cy="1664882"/>
          </a:xfrm>
          <a:prstGeom prst="rect">
            <a:avLst/>
          </a:prstGeom>
        </p:spPr>
      </p:pic>
    </p:spTree>
    <p:extLst>
      <p:ext uri="{BB962C8B-B14F-4D97-AF65-F5344CB8AC3E}">
        <p14:creationId xmlns:p14="http://schemas.microsoft.com/office/powerpoint/2010/main" val="11475337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E752E-2D73-6B41-B4B2-A26C6347D80C}"/>
              </a:ext>
            </a:extLst>
          </p:cNvPr>
          <p:cNvSpPr>
            <a:spLocks noGrp="1"/>
          </p:cNvSpPr>
          <p:nvPr>
            <p:ph type="title"/>
          </p:nvPr>
        </p:nvSpPr>
        <p:spPr>
          <a:xfrm>
            <a:off x="327866" y="386869"/>
            <a:ext cx="5634022" cy="1478570"/>
          </a:xfrm>
        </p:spPr>
        <p:txBody>
          <a:bodyPr>
            <a:normAutofit/>
          </a:bodyPr>
          <a:lstStyle/>
          <a:p>
            <a:pPr algn="ctr"/>
            <a:r>
              <a:rPr lang="en-GB" sz="2500" u="sng" dirty="0"/>
              <a:t>Xaverian College Young Musician of The Year 2019-2020</a:t>
            </a:r>
            <a:r>
              <a:rPr lang="en-GB" sz="2500" dirty="0"/>
              <a:t/>
            </a:r>
            <a:br>
              <a:rPr lang="en-GB" sz="2500" dirty="0"/>
            </a:br>
            <a:endParaRPr lang="en-US" sz="2500" dirty="0"/>
          </a:p>
        </p:txBody>
      </p:sp>
      <p:sp>
        <p:nvSpPr>
          <p:cNvPr id="3" name="Content Placeholder 2">
            <a:extLst>
              <a:ext uri="{FF2B5EF4-FFF2-40B4-BE49-F238E27FC236}">
                <a16:creationId xmlns:a16="http://schemas.microsoft.com/office/drawing/2014/main" id="{87EFACC6-5FCE-ED4F-8F29-5528708576D3}"/>
              </a:ext>
            </a:extLst>
          </p:cNvPr>
          <p:cNvSpPr>
            <a:spLocks noGrp="1"/>
          </p:cNvSpPr>
          <p:nvPr>
            <p:ph idx="1"/>
          </p:nvPr>
        </p:nvSpPr>
        <p:spPr>
          <a:xfrm>
            <a:off x="164591" y="1554480"/>
            <a:ext cx="5797297" cy="5102351"/>
          </a:xfrm>
        </p:spPr>
        <p:txBody>
          <a:bodyPr>
            <a:normAutofit fontScale="85000" lnSpcReduction="20000"/>
          </a:bodyPr>
          <a:lstStyle/>
          <a:p>
            <a:pPr marL="0" indent="0">
              <a:lnSpc>
                <a:spcPct val="110000"/>
              </a:lnSpc>
              <a:buNone/>
            </a:pPr>
            <a:r>
              <a:rPr lang="en-GB" sz="900" dirty="0"/>
              <a:t> </a:t>
            </a:r>
          </a:p>
          <a:p>
            <a:pPr>
              <a:lnSpc>
                <a:spcPct val="110000"/>
              </a:lnSpc>
            </a:pPr>
            <a:r>
              <a:rPr lang="en-GB" sz="2100" dirty="0"/>
              <a:t>The Xaverian College Young Musician of The Year Competition was held on Wednesday 6</a:t>
            </a:r>
            <a:r>
              <a:rPr lang="en-GB" sz="2100" baseline="30000" dirty="0"/>
              <a:t>th</a:t>
            </a:r>
            <a:r>
              <a:rPr lang="en-GB" sz="2100" dirty="0"/>
              <a:t> of November 2019.  The competition took place in front of a packed house in the college’s Drama Studio.  There was a record number of entries this year and the musicians demonstrated an extremely high level of performance.  </a:t>
            </a:r>
          </a:p>
          <a:p>
            <a:pPr>
              <a:lnSpc>
                <a:spcPct val="110000"/>
              </a:lnSpc>
            </a:pPr>
            <a:r>
              <a:rPr lang="en-GB" sz="2100" dirty="0"/>
              <a:t>The competition has been running for many years and assists students in their preparations for conservatoire and university auditions; giving them invaluable performance experience. </a:t>
            </a:r>
          </a:p>
          <a:p>
            <a:pPr>
              <a:lnSpc>
                <a:spcPct val="110000"/>
              </a:lnSpc>
            </a:pPr>
            <a:r>
              <a:rPr lang="en-GB" sz="2100" dirty="0"/>
              <a:t>The panel consisted of Xaverian College music teachers and peripatetic instrumental tutors.  </a:t>
            </a:r>
          </a:p>
          <a:p>
            <a:pPr>
              <a:lnSpc>
                <a:spcPct val="110000"/>
              </a:lnSpc>
            </a:pPr>
            <a:r>
              <a:rPr lang="en-GB" sz="2100" u="sng" dirty="0"/>
              <a:t>The results are as follows:</a:t>
            </a:r>
            <a:endParaRPr lang="en-GB" sz="2100" dirty="0"/>
          </a:p>
          <a:p>
            <a:pPr>
              <a:lnSpc>
                <a:spcPct val="110000"/>
              </a:lnSpc>
            </a:pPr>
            <a:r>
              <a:rPr lang="en-GB" sz="2100" dirty="0"/>
              <a:t>1st – Josh Hart </a:t>
            </a:r>
          </a:p>
          <a:p>
            <a:pPr>
              <a:lnSpc>
                <a:spcPct val="110000"/>
              </a:lnSpc>
            </a:pPr>
            <a:r>
              <a:rPr lang="en-GB" sz="2100" dirty="0"/>
              <a:t>2nd – Eden Devaney </a:t>
            </a:r>
          </a:p>
          <a:p>
            <a:pPr>
              <a:lnSpc>
                <a:spcPct val="110000"/>
              </a:lnSpc>
            </a:pPr>
            <a:r>
              <a:rPr lang="en-GB" sz="2100" dirty="0"/>
              <a:t>Joint 3rd – Alfie </a:t>
            </a:r>
            <a:r>
              <a:rPr lang="en-GB" sz="2100" dirty="0" err="1"/>
              <a:t>Bousfield</a:t>
            </a:r>
            <a:r>
              <a:rPr lang="en-GB" sz="2100" dirty="0"/>
              <a:t> &amp; Bradley Gore </a:t>
            </a:r>
          </a:p>
        </p:txBody>
      </p:sp>
      <p:sp>
        <p:nvSpPr>
          <p:cNvPr id="18" name="Rectangle 17">
            <a:extLst>
              <a:ext uri="{FF2B5EF4-FFF2-40B4-BE49-F238E27FC236}">
                <a16:creationId xmlns:a16="http://schemas.microsoft.com/office/drawing/2014/main" id="{F30A76D5-D2C2-49EE-9318-901F395085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6096001" cy="6858000"/>
          </a:xfrm>
          <a:prstGeom prst="rect">
            <a:avLst/>
          </a:prstGeom>
          <a:solidFill>
            <a:schemeClr val="tx1"/>
          </a:solidFill>
          <a:ln>
            <a:noFill/>
          </a:ln>
          <a:effectLst>
            <a:innerShdw blurRad="63500" dist="12700" dir="108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tanding on a stage playing instruments&#10;&#10;Description automatically generated">
            <a:extLst>
              <a:ext uri="{FF2B5EF4-FFF2-40B4-BE49-F238E27FC236}">
                <a16:creationId xmlns:a16="http://schemas.microsoft.com/office/drawing/2014/main" id="{00A28BC4-37AE-484D-B66A-AFB70D0707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17950" y="902550"/>
            <a:ext cx="2364317" cy="1578181"/>
          </a:xfrm>
          <a:prstGeom prst="rect">
            <a:avLst/>
          </a:prstGeom>
        </p:spPr>
      </p:pic>
      <p:sp useBgFill="1">
        <p:nvSpPr>
          <p:cNvPr id="20" name="Rectangle 19">
            <a:extLst>
              <a:ext uri="{FF2B5EF4-FFF2-40B4-BE49-F238E27FC236}">
                <a16:creationId xmlns:a16="http://schemas.microsoft.com/office/drawing/2014/main" id="{8D3D1BB4-141F-47BF-8854-E25124A467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3041" y="3383280"/>
            <a:ext cx="6096002"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FC2226AF-C533-4D07-8B21-C9D8BF14D6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95322" y="0"/>
            <a:ext cx="914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erson standing in a room&#10;&#10;Description automatically generated">
            <a:extLst>
              <a:ext uri="{FF2B5EF4-FFF2-40B4-BE49-F238E27FC236}">
                <a16:creationId xmlns:a16="http://schemas.microsoft.com/office/drawing/2014/main" id="{8F16CE71-4F66-4242-93CB-C739CDBB54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99817" y="902550"/>
            <a:ext cx="2364317" cy="1578181"/>
          </a:xfrm>
          <a:prstGeom prst="rect">
            <a:avLst/>
          </a:prstGeom>
        </p:spPr>
      </p:pic>
      <p:pic>
        <p:nvPicPr>
          <p:cNvPr id="9" name="Picture 8" descr="Two people standing in front of a stage&#10;&#10;Description automatically generated">
            <a:extLst>
              <a:ext uri="{FF2B5EF4-FFF2-40B4-BE49-F238E27FC236}">
                <a16:creationId xmlns:a16="http://schemas.microsoft.com/office/drawing/2014/main" id="{03F0CFF0-9818-2D4D-A8F1-C243BF09CFC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17950" y="4377268"/>
            <a:ext cx="2364317" cy="1578181"/>
          </a:xfrm>
          <a:prstGeom prst="rect">
            <a:avLst/>
          </a:prstGeom>
        </p:spPr>
      </p:pic>
      <p:pic>
        <p:nvPicPr>
          <p:cNvPr id="7" name="Picture 6" descr="A group of people standing in front of a crowd posing for the camera&#10;&#10;Description automatically generated">
            <a:extLst>
              <a:ext uri="{FF2B5EF4-FFF2-40B4-BE49-F238E27FC236}">
                <a16:creationId xmlns:a16="http://schemas.microsoft.com/office/drawing/2014/main" id="{77E42D4A-C80D-A444-96F6-2B664E8E5F1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99817" y="4377268"/>
            <a:ext cx="2364317" cy="1578181"/>
          </a:xfrm>
          <a:prstGeom prst="rect">
            <a:avLst/>
          </a:prstGeom>
        </p:spPr>
      </p:pic>
    </p:spTree>
    <p:extLst>
      <p:ext uri="{BB962C8B-B14F-4D97-AF65-F5344CB8AC3E}">
        <p14:creationId xmlns:p14="http://schemas.microsoft.com/office/powerpoint/2010/main" val="2279233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25CF0-6122-FE4C-B606-031CCC82FB0A}"/>
              </a:ext>
            </a:extLst>
          </p:cNvPr>
          <p:cNvSpPr>
            <a:spLocks noGrp="1"/>
          </p:cNvSpPr>
          <p:nvPr>
            <p:ph type="title"/>
          </p:nvPr>
        </p:nvSpPr>
        <p:spPr>
          <a:xfrm>
            <a:off x="310896" y="-483253"/>
            <a:ext cx="7242048" cy="1478570"/>
          </a:xfrm>
        </p:spPr>
        <p:txBody>
          <a:bodyPr anchor="b">
            <a:normAutofit/>
          </a:bodyPr>
          <a:lstStyle/>
          <a:p>
            <a:pPr algn="ctr"/>
            <a:r>
              <a:rPr lang="en-GB" sz="3300" b="1" u="sng" dirty="0"/>
              <a:t>These Days</a:t>
            </a:r>
            <a:br>
              <a:rPr lang="en-GB" sz="3300" b="1" u="sng" dirty="0"/>
            </a:br>
            <a:r>
              <a:rPr lang="en-GB" sz="3300" b="1" u="sng" dirty="0"/>
              <a:t>The Manchester Peace Song Cycle</a:t>
            </a:r>
            <a:endParaRPr lang="en-US" sz="3300" dirty="0"/>
          </a:p>
        </p:txBody>
      </p:sp>
      <p:sp>
        <p:nvSpPr>
          <p:cNvPr id="18" name="Content Placeholder 17">
            <a:extLst>
              <a:ext uri="{FF2B5EF4-FFF2-40B4-BE49-F238E27FC236}">
                <a16:creationId xmlns:a16="http://schemas.microsoft.com/office/drawing/2014/main" id="{C33BDB64-B5EE-43AA-BE8F-E39E36FCBAAD}"/>
              </a:ext>
            </a:extLst>
          </p:cNvPr>
          <p:cNvSpPr>
            <a:spLocks noGrp="1"/>
          </p:cNvSpPr>
          <p:nvPr>
            <p:ph idx="1"/>
          </p:nvPr>
        </p:nvSpPr>
        <p:spPr>
          <a:xfrm>
            <a:off x="0" y="995317"/>
            <a:ext cx="8331200" cy="5606651"/>
          </a:xfrm>
        </p:spPr>
        <p:txBody>
          <a:bodyPr>
            <a:normAutofit fontScale="25000" lnSpcReduction="20000"/>
          </a:bodyPr>
          <a:lstStyle/>
          <a:p>
            <a:pPr>
              <a:lnSpc>
                <a:spcPct val="110000"/>
              </a:lnSpc>
            </a:pPr>
            <a:r>
              <a:rPr lang="en-GB" sz="6400" dirty="0"/>
              <a:t>A selection of the college’s finest Chamber Choir members were invited on Sunday 10</a:t>
            </a:r>
            <a:r>
              <a:rPr lang="en-GB" sz="6400" baseline="30000" dirty="0"/>
              <a:t>th</a:t>
            </a:r>
            <a:r>
              <a:rPr lang="en-GB" sz="6400" dirty="0"/>
              <a:t> November 2019 to perform in a concert at the Manchester Cathedral. The concert was part of remembrance Sunday and was directed by our very own choral/vocal tutor Thomas D Hopkinson, assisted by Rachel Abbott, another of </a:t>
            </a:r>
            <a:r>
              <a:rPr lang="en-GB" sz="6400" dirty="0" err="1"/>
              <a:t>Xaverian’s</a:t>
            </a:r>
            <a:r>
              <a:rPr lang="en-GB" sz="6400" dirty="0"/>
              <a:t> vocal tutors. The students sang 2 songs by Nicola </a:t>
            </a:r>
            <a:r>
              <a:rPr lang="en-GB" sz="6400" dirty="0" err="1"/>
              <a:t>LeFanu</a:t>
            </a:r>
            <a:r>
              <a:rPr lang="en-GB" sz="6400" dirty="0"/>
              <a:t>; These Days Text by Tony Walsh and The Parting Shot Text Simon Armitage. </a:t>
            </a:r>
          </a:p>
          <a:p>
            <a:pPr>
              <a:lnSpc>
                <a:spcPct val="110000"/>
              </a:lnSpc>
            </a:pPr>
            <a:r>
              <a:rPr lang="en-GB" sz="6400" b="1" u="sng" dirty="0"/>
              <a:t>The Peace Cycle from Feelgood Theatre Productions Website </a:t>
            </a:r>
            <a:endParaRPr lang="en-GB" sz="6400" dirty="0"/>
          </a:p>
          <a:p>
            <a:pPr fontAlgn="base">
              <a:lnSpc>
                <a:spcPct val="110000"/>
              </a:lnSpc>
            </a:pPr>
            <a:r>
              <a:rPr lang="en-GB" sz="6400" dirty="0"/>
              <a:t>With words by the acclaimed Manchester poet Tony Walsh These Days is a stunning accessible music drama piece set in Heaton Park.  It is a beautiful story of one day in the park from sunrise to sunset told through the eyes of the iconic Heaton Park lions.  </a:t>
            </a:r>
            <a:br>
              <a:rPr lang="en-GB" sz="6400" dirty="0"/>
            </a:br>
            <a:r>
              <a:rPr lang="en-GB" sz="6400" dirty="0"/>
              <a:t>Reflecting on all they have seen Arthur and Amelia share the tears of war and the laughter and joy of peace time over the last 100 or so years.  From Suffragette rallies to William Grimshaw’s joyous gramophone concerts; to the Manchester Pals First World War army camp and the 1939 RAF base.  From Pope John Paul II’s visit, to family picnics, boat rides, Oasis concerts and generations of photos of children sitting next to them.  </a:t>
            </a:r>
            <a:br>
              <a:rPr lang="en-GB" sz="6400" dirty="0"/>
            </a:br>
            <a:r>
              <a:rPr lang="en-GB" sz="6400" dirty="0"/>
              <a:t>This unique show is for everyone.  Songs of warmth and humour revel in the sunshine days of childhood alongside reflective poignant harmonies that commemorate our universal quest for peace.  Projected images shine against the ancient cathedral organ completing the journey.</a:t>
            </a:r>
          </a:p>
          <a:p>
            <a:pPr fontAlgn="base">
              <a:lnSpc>
                <a:spcPct val="110000"/>
              </a:lnSpc>
            </a:pPr>
            <a:r>
              <a:rPr lang="en-GB" sz="6400" dirty="0"/>
              <a:t>Director and Dramaturge: Caroline Clegg</a:t>
            </a:r>
            <a:br>
              <a:rPr lang="en-GB" sz="6400" dirty="0"/>
            </a:br>
            <a:r>
              <a:rPr lang="en-GB" sz="6400" dirty="0"/>
              <a:t>Musical Director: Thomas D Hopkinson </a:t>
            </a:r>
          </a:p>
          <a:p>
            <a:pPr fontAlgn="base">
              <a:lnSpc>
                <a:spcPct val="110000"/>
              </a:lnSpc>
            </a:pPr>
            <a:r>
              <a:rPr lang="en-GB" sz="6400" b="1" dirty="0"/>
              <a:t>Performed by</a:t>
            </a:r>
            <a:r>
              <a:rPr lang="en-GB" sz="6400" dirty="0"/>
              <a:t> - Joseph Jordan, Christopher Littlewood (tenor), Jenny Carson (soprano), </a:t>
            </a:r>
            <a:r>
              <a:rPr lang="en-GB" sz="6400" dirty="0" err="1"/>
              <a:t>Cheetwood</a:t>
            </a:r>
            <a:r>
              <a:rPr lang="en-GB" sz="6400" dirty="0"/>
              <a:t> Primary School, the </a:t>
            </a:r>
            <a:r>
              <a:rPr lang="en-GB" sz="6400" dirty="0" err="1"/>
              <a:t>Xavarian</a:t>
            </a:r>
            <a:r>
              <a:rPr lang="en-GB" sz="6400" dirty="0"/>
              <a:t> Chamber Choir, and special prologue by students at CAM the Co-Op Academy.  Played by chamber ensemble; Danny Mills, (trumpet), Peter Mitchel, (percussion), Madeline Fitzgerald (violin), Amy </a:t>
            </a:r>
            <a:r>
              <a:rPr lang="en-GB" sz="6400" dirty="0" err="1"/>
              <a:t>Surman</a:t>
            </a:r>
            <a:r>
              <a:rPr lang="en-GB" sz="6400" dirty="0"/>
              <a:t> (cello) and Emily Wilson (clarinet).</a:t>
            </a:r>
          </a:p>
          <a:p>
            <a:pPr>
              <a:lnSpc>
                <a:spcPct val="110000"/>
              </a:lnSpc>
            </a:pPr>
            <a:endParaRPr lang="en-US" sz="600" dirty="0"/>
          </a:p>
        </p:txBody>
      </p:sp>
      <p:pic>
        <p:nvPicPr>
          <p:cNvPr id="10" name="Content Placeholder 9" descr="A young girl standing in a room&#10;&#10;Description automatically generated">
            <a:extLst>
              <a:ext uri="{FF2B5EF4-FFF2-40B4-BE49-F238E27FC236}">
                <a16:creationId xmlns:a16="http://schemas.microsoft.com/office/drawing/2014/main" id="{4F27FD03-6F3D-E24D-BB14-3685944511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
          <a:stretch/>
        </p:blipFill>
        <p:spPr>
          <a:xfrm>
            <a:off x="8455904" y="995317"/>
            <a:ext cx="3425199" cy="2337870"/>
          </a:xfrm>
          <a:custGeom>
            <a:avLst/>
            <a:gdLst/>
            <a:ahLst/>
            <a:cxnLst/>
            <a:rect l="l" t="t" r="r" b="b"/>
            <a:pathLst>
              <a:path w="3425199" h="2337870">
                <a:moveTo>
                  <a:pt x="166465" y="0"/>
                </a:moveTo>
                <a:lnTo>
                  <a:pt x="3425199" y="0"/>
                </a:lnTo>
                <a:lnTo>
                  <a:pt x="3425199" y="2337870"/>
                </a:lnTo>
                <a:lnTo>
                  <a:pt x="0" y="2337870"/>
                </a:lnTo>
                <a:lnTo>
                  <a:pt x="0" y="166465"/>
                </a:lnTo>
                <a:cubicBezTo>
                  <a:pt x="0" y="74529"/>
                  <a:pt x="74529" y="0"/>
                  <a:pt x="166465" y="0"/>
                </a:cubicBezTo>
                <a:close/>
              </a:path>
            </a:pathLst>
          </a:cu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pic>
        <p:nvPicPr>
          <p:cNvPr id="14" name="Picture 13" descr="A group of people standing in front of a building&#10;&#10;Description automatically generated">
            <a:extLst>
              <a:ext uri="{FF2B5EF4-FFF2-40B4-BE49-F238E27FC236}">
                <a16:creationId xmlns:a16="http://schemas.microsoft.com/office/drawing/2014/main" id="{5A02D756-C7AD-D54D-8EFE-24C0BE0116D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455904" y="3524814"/>
            <a:ext cx="3425199" cy="2337870"/>
          </a:xfrm>
          <a:custGeom>
            <a:avLst/>
            <a:gdLst/>
            <a:ahLst/>
            <a:cxnLst/>
            <a:rect l="l" t="t" r="r" b="b"/>
            <a:pathLst>
              <a:path w="3425199" h="2337870">
                <a:moveTo>
                  <a:pt x="0" y="0"/>
                </a:moveTo>
                <a:lnTo>
                  <a:pt x="3425199" y="0"/>
                </a:lnTo>
                <a:lnTo>
                  <a:pt x="3425199" y="2171405"/>
                </a:lnTo>
                <a:cubicBezTo>
                  <a:pt x="3425199" y="2263341"/>
                  <a:pt x="3350670" y="2337870"/>
                  <a:pt x="3258734" y="2337870"/>
                </a:cubicBezTo>
                <a:lnTo>
                  <a:pt x="0" y="2337870"/>
                </a:lnTo>
                <a:close/>
              </a:path>
            </a:pathLst>
          </a:cu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p14="http://schemas.microsoft.com/office/powerpoint/2010/main" val="1016766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90BC5-DA8F-9D45-96B4-9423E01CAD27}"/>
              </a:ext>
            </a:extLst>
          </p:cNvPr>
          <p:cNvSpPr>
            <a:spLocks noGrp="1"/>
          </p:cNvSpPr>
          <p:nvPr>
            <p:ph type="title"/>
          </p:nvPr>
        </p:nvSpPr>
        <p:spPr>
          <a:xfrm>
            <a:off x="1289305" y="149062"/>
            <a:ext cx="9905998" cy="1478570"/>
          </a:xfrm>
        </p:spPr>
        <p:txBody>
          <a:bodyPr/>
          <a:lstStyle/>
          <a:p>
            <a:pPr algn="ctr"/>
            <a:r>
              <a:rPr lang="en-GB" u="sng" dirty="0"/>
              <a:t>Xaverian College Christmas Concert 2019</a:t>
            </a:r>
            <a:r>
              <a:rPr lang="en-GB" dirty="0"/>
              <a:t/>
            </a:r>
            <a:br>
              <a:rPr lang="en-GB" dirty="0"/>
            </a:br>
            <a:endParaRPr lang="en-US" dirty="0"/>
          </a:p>
        </p:txBody>
      </p:sp>
      <p:sp>
        <p:nvSpPr>
          <p:cNvPr id="3" name="Content Placeholder 2">
            <a:extLst>
              <a:ext uri="{FF2B5EF4-FFF2-40B4-BE49-F238E27FC236}">
                <a16:creationId xmlns:a16="http://schemas.microsoft.com/office/drawing/2014/main" id="{4CE4B386-B3E0-B24F-AFE7-82301DD171AD}"/>
              </a:ext>
            </a:extLst>
          </p:cNvPr>
          <p:cNvSpPr>
            <a:spLocks noGrp="1"/>
          </p:cNvSpPr>
          <p:nvPr>
            <p:ph idx="1"/>
          </p:nvPr>
        </p:nvSpPr>
        <p:spPr>
          <a:xfrm>
            <a:off x="292608" y="969264"/>
            <a:ext cx="11899392" cy="5739674"/>
          </a:xfrm>
        </p:spPr>
        <p:txBody>
          <a:bodyPr>
            <a:normAutofit fontScale="55000" lnSpcReduction="20000"/>
          </a:bodyPr>
          <a:lstStyle/>
          <a:p>
            <a:r>
              <a:rPr lang="en-GB" dirty="0"/>
              <a:t>The Xaverian College Christmas Concert was held at the RNCM on Tuesday 17</a:t>
            </a:r>
            <a:r>
              <a:rPr lang="en-GB" baseline="30000" dirty="0"/>
              <a:t>th</a:t>
            </a:r>
            <a:r>
              <a:rPr lang="en-GB" dirty="0"/>
              <a:t> December 2019 and was performed in front of a sold-out audience, this included the top tier balcony, which is a remarkable feat for any concert at the RNCM.  The Honourable Lord Mayor of Manchester and the Bishop of Salford Diocese were guests of honour.  The concert consisted of 130 Xaverian students, music staff, peripatetic staff, prospective Xaverian students and some of the college’s finest former pupils. On show were the highly acclaimed Xaverian ensembles; performances can be seen and heard via the Xaverian Music Department YouTube Channel. </a:t>
            </a:r>
          </a:p>
          <a:p>
            <a:r>
              <a:rPr lang="en-GB" dirty="0"/>
              <a:t>The concert began with the college’s wonderful Concert Choir, directed and conducted by Ged Marciniak, they set the festive tone for the evening by performing a selection of movements from A</a:t>
            </a:r>
            <a:r>
              <a:rPr lang="en-AU" dirty="0"/>
              <a:t> Ceremony of Carols by Benjamin Britten.  The Concert Choir was </a:t>
            </a:r>
            <a:r>
              <a:rPr lang="en-GB" dirty="0"/>
              <a:t>accompanied by the wonderful harpist </a:t>
            </a:r>
            <a:r>
              <a:rPr lang="en-AU" dirty="0"/>
              <a:t>Elinor Nicholson and was also conducted </a:t>
            </a:r>
            <a:r>
              <a:rPr lang="en-GB" dirty="0"/>
              <a:t>by one of the college’s finest lower 6 students, Alfie </a:t>
            </a:r>
            <a:r>
              <a:rPr lang="en-GB" dirty="0" err="1"/>
              <a:t>Bousfield</a:t>
            </a:r>
            <a:r>
              <a:rPr lang="en-GB" dirty="0"/>
              <a:t>. Following this the Flute Group, directed by Jennifer Dyson, performed a selection of movements from </a:t>
            </a:r>
            <a:r>
              <a:rPr lang="en-AU" dirty="0"/>
              <a:t>The Nutcracker by P. I Tchaikovsky.  </a:t>
            </a:r>
            <a:r>
              <a:rPr lang="en-GB" dirty="0"/>
              <a:t>Neil Bowden then conducted the college’s brilliant Brass Band in a performance of </a:t>
            </a:r>
            <a:r>
              <a:rPr lang="en-AU" dirty="0"/>
              <a:t>Born Free by John Barry and Wrath by Peter Graham. </a:t>
            </a:r>
            <a:r>
              <a:rPr lang="en-GB" dirty="0"/>
              <a:t>The concert continued with the Clarinet Group performing some folk inspired music composed and arranged by </a:t>
            </a:r>
            <a:r>
              <a:rPr lang="en-AU" dirty="0"/>
              <a:t>Coen </a:t>
            </a:r>
            <a:r>
              <a:rPr lang="en-AU" dirty="0" err="1"/>
              <a:t>Wolfgram</a:t>
            </a:r>
            <a:r>
              <a:rPr lang="en-AU" dirty="0"/>
              <a:t>, they performed his klezmer Suite.  The Clarinet Group were</a:t>
            </a:r>
            <a:r>
              <a:rPr lang="en-GB" dirty="0"/>
              <a:t> directed by </a:t>
            </a:r>
            <a:r>
              <a:rPr lang="en-AU" dirty="0"/>
              <a:t>Katherine Blumer.</a:t>
            </a:r>
            <a:r>
              <a:rPr lang="en-US" dirty="0"/>
              <a:t>The incredible Xaverian Big Band, directed by Neil Bowden, then performed</a:t>
            </a:r>
            <a:r>
              <a:rPr lang="en-US" b="1" dirty="0"/>
              <a:t> </a:t>
            </a:r>
            <a:r>
              <a:rPr lang="en-US" dirty="0"/>
              <a:t>Conga by Gloria Estefan/Enrique </a:t>
            </a:r>
            <a:r>
              <a:rPr lang="en-GB" dirty="0"/>
              <a:t>and </a:t>
            </a:r>
            <a:r>
              <a:rPr lang="en-US" dirty="0"/>
              <a:t>Smooth Operator by Sade </a:t>
            </a:r>
            <a:r>
              <a:rPr lang="en-US" dirty="0" err="1"/>
              <a:t>Adu</a:t>
            </a:r>
            <a:r>
              <a:rPr lang="en-US" dirty="0"/>
              <a:t>/Ray St. John.  Following the Big Band, </a:t>
            </a:r>
            <a:r>
              <a:rPr lang="en-US" dirty="0" err="1"/>
              <a:t>Kyran</a:t>
            </a:r>
            <a:r>
              <a:rPr lang="en-US" dirty="0"/>
              <a:t> Matthews directed the </a:t>
            </a:r>
            <a:r>
              <a:rPr lang="en-AU" dirty="0"/>
              <a:t>Jazz Group in a performance of Spain by Chick </a:t>
            </a:r>
            <a:r>
              <a:rPr lang="en-AU" dirty="0" err="1"/>
              <a:t>Corea</a:t>
            </a:r>
            <a:r>
              <a:rPr lang="en-AU" dirty="0"/>
              <a:t>. </a:t>
            </a:r>
            <a:r>
              <a:rPr lang="en-GB" dirty="0"/>
              <a:t>The first half concluded in the Christmas spirit with the college’s String Orchestra performing Corelli’s </a:t>
            </a:r>
            <a:r>
              <a:rPr lang="en-AU" dirty="0"/>
              <a:t>Christmas Concerto.  The String Orchestra were conducted and directed by Duncan Reid with Pascal Darley</a:t>
            </a:r>
            <a:r>
              <a:rPr lang="en-GB" dirty="0"/>
              <a:t> and </a:t>
            </a:r>
            <a:r>
              <a:rPr lang="en-AU" dirty="0"/>
              <a:t>Megan </a:t>
            </a:r>
            <a:r>
              <a:rPr lang="en-AU" dirty="0" err="1"/>
              <a:t>Hindle</a:t>
            </a:r>
            <a:r>
              <a:rPr lang="en-AU" dirty="0"/>
              <a:t> on solo violin with Andrew Rogers on solo cello.</a:t>
            </a:r>
            <a:endParaRPr lang="en-GB" dirty="0"/>
          </a:p>
          <a:p>
            <a:r>
              <a:rPr lang="en-GB" dirty="0"/>
              <a:t>The second half opened with the vibrant and flamboyant Percussion Group directed by Joe </a:t>
            </a:r>
            <a:r>
              <a:rPr lang="en-GB" dirty="0" err="1"/>
              <a:t>Luckin</a:t>
            </a:r>
            <a:r>
              <a:rPr lang="en-GB" dirty="0"/>
              <a:t>.  They performed with their usual energetic manner, starting with Clapping Music by Steve Reich followed by Alarm by Brian Blume. Thomas Hopkinson and Rachel Abbott then directed the Chamber Choir, they set a reflective, spiritual and seasonal mood.  </a:t>
            </a:r>
            <a:r>
              <a:rPr lang="en-US" dirty="0"/>
              <a:t>The Chamber Choir have enjoyed a number of exciting performance opportunities in 2019, including premiering the first piece of their programme at Manchester Cathedral in November.  </a:t>
            </a:r>
            <a:r>
              <a:rPr lang="en-GB" dirty="0"/>
              <a:t>They sang The Parting Shot by Nicola </a:t>
            </a:r>
            <a:r>
              <a:rPr lang="en-GB" dirty="0" err="1"/>
              <a:t>Lefanu</a:t>
            </a:r>
            <a:r>
              <a:rPr lang="en-GB" dirty="0"/>
              <a:t>, Adam Lay </a:t>
            </a:r>
            <a:r>
              <a:rPr lang="en-GB" dirty="0" err="1"/>
              <a:t>Ybounden</a:t>
            </a:r>
            <a:r>
              <a:rPr lang="en-GB" dirty="0"/>
              <a:t> by Boris Ord and Nativity Carol by John Rutter. Before the Orchestra took to the stage the internationally acclaimed and award-winning A4 Brass Quartet performed some well-known Christmas songs. </a:t>
            </a:r>
            <a:r>
              <a:rPr lang="en-US" dirty="0"/>
              <a:t>A4 Brass are </a:t>
            </a:r>
            <a:r>
              <a:rPr lang="en-US" dirty="0" err="1"/>
              <a:t>Xaverian’s</a:t>
            </a:r>
            <a:r>
              <a:rPr lang="en-US" dirty="0"/>
              <a:t> professional ensemble in residence.  The</a:t>
            </a:r>
            <a:r>
              <a:rPr lang="en-GB" dirty="0"/>
              <a:t> quartet comprises of principal players from some of the UK’s top brass bands, including Black Dyke, Grimethorpe Colliery, Brighouse &amp; </a:t>
            </a:r>
            <a:r>
              <a:rPr lang="en-GB" dirty="0" err="1"/>
              <a:t>Rastrick</a:t>
            </a:r>
            <a:r>
              <a:rPr lang="en-GB" dirty="0"/>
              <a:t> and Foden’s.  With “technical virtuosity in abundance” these four astonishing musicians perform both lyrical and high-octane works, forming a distinctive and new take on chamber music.  They dazzled the audience with Carol of The Bells arranged by Jonathan Bates, Locus </a:t>
            </a:r>
            <a:r>
              <a:rPr lang="en-GB" dirty="0" err="1"/>
              <a:t>Iste</a:t>
            </a:r>
            <a:r>
              <a:rPr lang="en-GB" dirty="0"/>
              <a:t> by Anton Bruckner arranged by Chris Robertson and Now Bring Us Some </a:t>
            </a:r>
            <a:r>
              <a:rPr lang="en-GB" dirty="0" err="1"/>
              <a:t>Fuguey</a:t>
            </a:r>
            <a:r>
              <a:rPr lang="en-GB" dirty="0"/>
              <a:t> Pudding arranged by Jonathan Bates.</a:t>
            </a:r>
          </a:p>
          <a:p>
            <a:r>
              <a:rPr lang="en-US" dirty="0"/>
              <a:t>The Xaverian Orchestra made up of 120 musicians concluded the concert, </a:t>
            </a:r>
            <a:r>
              <a:rPr lang="en-GB" dirty="0"/>
              <a:t>they are by far the largest 6</a:t>
            </a:r>
            <a:r>
              <a:rPr lang="en-GB" baseline="30000" dirty="0"/>
              <a:t>th</a:t>
            </a:r>
            <a:r>
              <a:rPr lang="en-GB" dirty="0"/>
              <a:t> form college ensemble in the UK</a:t>
            </a:r>
            <a:r>
              <a:rPr lang="en-US" dirty="0"/>
              <a:t>.  Andrew Levendis conducted the ensemble with an ambitious programme of </a:t>
            </a:r>
            <a:r>
              <a:rPr lang="en-GB" dirty="0"/>
              <a:t>Persian March by Johann Strauss, Game of Thrones arranged Jay Bocook, Music from The Incredibles by Michael </a:t>
            </a:r>
            <a:r>
              <a:rPr lang="en-GB" dirty="0" err="1"/>
              <a:t>Giacchino</a:t>
            </a:r>
            <a:r>
              <a:rPr lang="en-GB" dirty="0"/>
              <a:t>, the ”1812” Overture by P. I Tchaikovsky and A Christmas Festival by Leroy Anderson. To end the evening, the Xaverian Orchestra performed Leroy Anderson’s Sleigh Ride as an encore. The audience gave 3 standing ovations during the Orchestra’s powerful performance.  </a:t>
            </a:r>
          </a:p>
          <a:p>
            <a:endParaRPr lang="en-US" dirty="0"/>
          </a:p>
        </p:txBody>
      </p:sp>
      <p:pic>
        <p:nvPicPr>
          <p:cNvPr id="5" name="Graphic 4" descr="Conductor">
            <a:extLst>
              <a:ext uri="{FF2B5EF4-FFF2-40B4-BE49-F238E27FC236}">
                <a16:creationId xmlns:a16="http://schemas.microsoft.com/office/drawing/2014/main" id="{DD539A46-51E5-D24B-B57E-04C80B6F292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685801" y="101963"/>
            <a:ext cx="914400" cy="914400"/>
          </a:xfrm>
          <a:prstGeom prst="rect">
            <a:avLst/>
          </a:prstGeom>
        </p:spPr>
      </p:pic>
    </p:spTree>
    <p:extLst>
      <p:ext uri="{BB962C8B-B14F-4D97-AF65-F5344CB8AC3E}">
        <p14:creationId xmlns:p14="http://schemas.microsoft.com/office/powerpoint/2010/main" val="4105218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Picture 205" descr="A group of people standing in front of a crowd&#10;&#10;Description automatically generated">
            <a:extLst>
              <a:ext uri="{FF2B5EF4-FFF2-40B4-BE49-F238E27FC236}">
                <a16:creationId xmlns:a16="http://schemas.microsoft.com/office/drawing/2014/main" id="{F9F65487-44D3-7E4B-9568-79F539E717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91840" y="4568952"/>
            <a:ext cx="3419856" cy="2279904"/>
          </a:xfrm>
          <a:prstGeom prst="rect">
            <a:avLst/>
          </a:prstGeom>
        </p:spPr>
      </p:pic>
      <p:pic>
        <p:nvPicPr>
          <p:cNvPr id="208" name="Picture 207" descr="A group of people posing for the camera&#10;&#10;Description automatically generated">
            <a:extLst>
              <a:ext uri="{FF2B5EF4-FFF2-40B4-BE49-F238E27FC236}">
                <a16:creationId xmlns:a16="http://schemas.microsoft.com/office/drawing/2014/main" id="{F64E6F9E-1E8C-854C-98E5-E0DA4983BF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61068" y="4224528"/>
            <a:ext cx="3593592" cy="2633472"/>
          </a:xfrm>
          <a:prstGeom prst="rect">
            <a:avLst/>
          </a:prstGeom>
        </p:spPr>
      </p:pic>
      <p:pic>
        <p:nvPicPr>
          <p:cNvPr id="210" name="Picture 209" descr="A group of people standing in front of a crowd&#10;&#10;Description automatically generated">
            <a:extLst>
              <a:ext uri="{FF2B5EF4-FFF2-40B4-BE49-F238E27FC236}">
                <a16:creationId xmlns:a16="http://schemas.microsoft.com/office/drawing/2014/main" id="{DBA0FE37-2D30-7D4B-98BB-E87CFC2822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5003862" cy="2651760"/>
          </a:xfrm>
          <a:prstGeom prst="rect">
            <a:avLst/>
          </a:prstGeom>
        </p:spPr>
      </p:pic>
      <p:pic>
        <p:nvPicPr>
          <p:cNvPr id="214" name="Picture 213" descr="A picture containing person, music, indoor, harp&#10;&#10;Description automatically generated">
            <a:extLst>
              <a:ext uri="{FF2B5EF4-FFF2-40B4-BE49-F238E27FC236}">
                <a16:creationId xmlns:a16="http://schemas.microsoft.com/office/drawing/2014/main" id="{6E2B35FF-793F-714D-B0A9-2CBFBBAB7C3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0826496" y="0"/>
            <a:ext cx="1365504" cy="2153920"/>
          </a:xfrm>
          <a:prstGeom prst="rect">
            <a:avLst/>
          </a:prstGeom>
        </p:spPr>
      </p:pic>
      <p:pic>
        <p:nvPicPr>
          <p:cNvPr id="220" name="Picture 219" descr="A group of people in a room&#10;&#10;Description automatically generated">
            <a:extLst>
              <a:ext uri="{FF2B5EF4-FFF2-40B4-BE49-F238E27FC236}">
                <a16:creationId xmlns:a16="http://schemas.microsoft.com/office/drawing/2014/main" id="{1A9F2399-3237-9340-9E4A-0B9019F352E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44817" y="4404360"/>
            <a:ext cx="3593592" cy="2395728"/>
          </a:xfrm>
          <a:prstGeom prst="rect">
            <a:avLst/>
          </a:prstGeom>
        </p:spPr>
      </p:pic>
      <p:pic>
        <p:nvPicPr>
          <p:cNvPr id="224" name="Picture 223" descr="A group of people standing in front of a crowd&#10;&#10;Description automatically generated">
            <a:extLst>
              <a:ext uri="{FF2B5EF4-FFF2-40B4-BE49-F238E27FC236}">
                <a16:creationId xmlns:a16="http://schemas.microsoft.com/office/drawing/2014/main" id="{25592901-D043-E147-8448-5F04D80FCE1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93418" y="1563624"/>
            <a:ext cx="2825496" cy="1883664"/>
          </a:xfrm>
          <a:prstGeom prst="rect">
            <a:avLst/>
          </a:prstGeom>
        </p:spPr>
      </p:pic>
      <p:pic>
        <p:nvPicPr>
          <p:cNvPr id="228" name="Picture 227" descr="A group of people in a room&#10;&#10;Description automatically generated">
            <a:extLst>
              <a:ext uri="{FF2B5EF4-FFF2-40B4-BE49-F238E27FC236}">
                <a16:creationId xmlns:a16="http://schemas.microsoft.com/office/drawing/2014/main" id="{352310BA-9134-A84A-B500-F62AFD1FDB2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663441"/>
            <a:ext cx="3291839" cy="2194559"/>
          </a:xfrm>
          <a:prstGeom prst="rect">
            <a:avLst/>
          </a:prstGeom>
        </p:spPr>
      </p:pic>
      <p:pic>
        <p:nvPicPr>
          <p:cNvPr id="230" name="Picture 229" descr="A group of people standing in front of a crowd&#10;&#10;Description automatically generated">
            <a:extLst>
              <a:ext uri="{FF2B5EF4-FFF2-40B4-BE49-F238E27FC236}">
                <a16:creationId xmlns:a16="http://schemas.microsoft.com/office/drawing/2014/main" id="{3ED7D52E-6C98-AB48-B623-9BB1939B1B8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14514" y="1747012"/>
            <a:ext cx="3593592" cy="2648204"/>
          </a:xfrm>
          <a:prstGeom prst="rect">
            <a:avLst/>
          </a:prstGeom>
        </p:spPr>
      </p:pic>
      <p:pic>
        <p:nvPicPr>
          <p:cNvPr id="232" name="Picture 231" descr="A group of people standing in front of a piano&#10;&#10;Description automatically generated">
            <a:extLst>
              <a:ext uri="{FF2B5EF4-FFF2-40B4-BE49-F238E27FC236}">
                <a16:creationId xmlns:a16="http://schemas.microsoft.com/office/drawing/2014/main" id="{E6430A7F-33AB-814E-BF54-F66B94A1D2E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613392" y="2093976"/>
            <a:ext cx="2578608" cy="2153920"/>
          </a:xfrm>
          <a:prstGeom prst="rect">
            <a:avLst/>
          </a:prstGeom>
        </p:spPr>
      </p:pic>
      <p:pic>
        <p:nvPicPr>
          <p:cNvPr id="238" name="Picture 237" descr="A picture containing indoor, table, large, standing&#10;&#10;Description automatically generated">
            <a:extLst>
              <a:ext uri="{FF2B5EF4-FFF2-40B4-BE49-F238E27FC236}">
                <a16:creationId xmlns:a16="http://schemas.microsoft.com/office/drawing/2014/main" id="{17884DA5-8C03-804C-B5BC-9062368A44F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072384" y="2626360"/>
            <a:ext cx="3585972" cy="2390648"/>
          </a:xfrm>
          <a:prstGeom prst="rect">
            <a:avLst/>
          </a:prstGeom>
        </p:spPr>
      </p:pic>
      <p:pic>
        <p:nvPicPr>
          <p:cNvPr id="240" name="Picture 239" descr="A group of people standing in front of a instrument&#10;&#10;Description automatically generated">
            <a:extLst>
              <a:ext uri="{FF2B5EF4-FFF2-40B4-BE49-F238E27FC236}">
                <a16:creationId xmlns:a16="http://schemas.microsoft.com/office/drawing/2014/main" id="{2B8591C7-C91C-E746-9CFE-33EEFEFFFFE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2651760"/>
            <a:ext cx="3072384" cy="2048256"/>
          </a:xfrm>
          <a:prstGeom prst="rect">
            <a:avLst/>
          </a:prstGeom>
        </p:spPr>
      </p:pic>
      <p:pic>
        <p:nvPicPr>
          <p:cNvPr id="242" name="Picture 241" descr="A group of people in front of a crowd posing for the camera&#10;&#10;Description automatically generated">
            <a:extLst>
              <a:ext uri="{FF2B5EF4-FFF2-40B4-BE49-F238E27FC236}">
                <a16:creationId xmlns:a16="http://schemas.microsoft.com/office/drawing/2014/main" id="{E4C00174-3654-D34D-B2BC-A16CDF66D40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318914" y="0"/>
            <a:ext cx="3507582" cy="2153920"/>
          </a:xfrm>
          <a:prstGeom prst="rect">
            <a:avLst/>
          </a:prstGeom>
        </p:spPr>
      </p:pic>
      <p:pic>
        <p:nvPicPr>
          <p:cNvPr id="246" name="Picture 245" descr="A group of people sitting in chairs&#10;&#10;Description automatically generated">
            <a:extLst>
              <a:ext uri="{FF2B5EF4-FFF2-40B4-BE49-F238E27FC236}">
                <a16:creationId xmlns:a16="http://schemas.microsoft.com/office/drawing/2014/main" id="{51DC8DBB-E983-A34E-A692-49F24456EE3C}"/>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003862" y="0"/>
            <a:ext cx="2400300" cy="1600200"/>
          </a:xfrm>
          <a:prstGeom prst="rect">
            <a:avLst/>
          </a:prstGeom>
        </p:spPr>
      </p:pic>
    </p:spTree>
    <p:extLst>
      <p:ext uri="{BB962C8B-B14F-4D97-AF65-F5344CB8AC3E}">
        <p14:creationId xmlns:p14="http://schemas.microsoft.com/office/powerpoint/2010/main" val="275480642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2310</TotalTime>
  <Words>2823</Words>
  <Application>Microsoft Office PowerPoint</Application>
  <PresentationFormat>Widescreen</PresentationFormat>
  <Paragraphs>208</Paragraphs>
  <Slides>29</Slides>
  <Notes>2</Notes>
  <HiddenSlides>0</HiddenSlides>
  <MMClips>23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Times New Roman</vt:lpstr>
      <vt:lpstr>Trebuchet MS</vt:lpstr>
      <vt:lpstr>Tw Cen MT</vt:lpstr>
      <vt:lpstr>Circuit</vt:lpstr>
      <vt:lpstr>A level music xaverian college Click HERE to view our YouTube channel</vt:lpstr>
      <vt:lpstr>Welcome To Xaverian College’s Taster Day 2020 and to the Music Department   Today You Will have, what I hope Will Be, An Exciting and Inspiring Online Lesson.</vt:lpstr>
      <vt:lpstr>Events And   Successes  2019-2020</vt:lpstr>
      <vt:lpstr>RNCM Performance Masterclass   </vt:lpstr>
      <vt:lpstr>RNCM MASTERCLASS</vt:lpstr>
      <vt:lpstr>Xaverian College Young Musician of The Year 2019-2020 </vt:lpstr>
      <vt:lpstr>These Days The Manchester Peace Song Cycle</vt:lpstr>
      <vt:lpstr>Xaverian College Christmas Concert 2019 </vt:lpstr>
      <vt:lpstr>PowerPoint Presentation</vt:lpstr>
      <vt:lpstr>Successes 2019-2020 </vt:lpstr>
      <vt:lpstr>PowerPoint Presentation</vt:lpstr>
      <vt:lpstr>PowerPoint Presentation</vt:lpstr>
      <vt:lpstr>A level music Course </vt:lpstr>
      <vt:lpstr>During Your First Year You Will Be studying these Set Works from The Baroque Period And Musical Theatre. Towards The End Of the year you will also begin to study the development of Jazz.</vt:lpstr>
      <vt:lpstr>The Big Band Era Duke Ellington   </vt:lpstr>
      <vt:lpstr>koko  first recorded in 1940 </vt:lpstr>
      <vt:lpstr>Koko – a short analysis </vt:lpstr>
      <vt:lpstr> koko  </vt:lpstr>
      <vt:lpstr>PowerPoint Presentation</vt:lpstr>
      <vt:lpstr>PowerPoint Presentation</vt:lpstr>
      <vt:lpstr>PowerPoint Presentation</vt:lpstr>
      <vt:lpstr>PowerPoint Presentation</vt:lpstr>
      <vt:lpstr>PowerPoint Presentation</vt:lpstr>
      <vt:lpstr>PowerPoint Presentation</vt:lpstr>
      <vt:lpstr>Listening Question Duke Ellington’s Cotton Tail</vt:lpstr>
      <vt:lpstr>Answers: </vt:lpstr>
      <vt:lpstr>Clapping Exercise: 👏</vt:lpstr>
      <vt:lpstr>🥁 Now it’s Your turn to be the composer and the teacher!</vt:lpstr>
      <vt:lpstr>🎺 THE END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level music xaverian college Click HERE to view our YouTube channel</dc:title>
  <dc:creator>Andrew Levendis</dc:creator>
  <cp:lastModifiedBy>Stephen Hall</cp:lastModifiedBy>
  <cp:revision>17</cp:revision>
  <dcterms:created xsi:type="dcterms:W3CDTF">2020-05-31T21:08:19Z</dcterms:created>
  <dcterms:modified xsi:type="dcterms:W3CDTF">2020-06-24T13:07:21Z</dcterms:modified>
</cp:coreProperties>
</file>