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66" r:id="rId5"/>
    <p:sldId id="355" r:id="rId6"/>
    <p:sldId id="329" r:id="rId7"/>
    <p:sldId id="331" r:id="rId8"/>
    <p:sldId id="354" r:id="rId9"/>
    <p:sldId id="333" r:id="rId10"/>
    <p:sldId id="358" r:id="rId11"/>
    <p:sldId id="356" r:id="rId12"/>
    <p:sldId id="362" r:id="rId13"/>
    <p:sldId id="359" r:id="rId14"/>
    <p:sldId id="360" r:id="rId15"/>
    <p:sldId id="361" r:id="rId16"/>
    <p:sldId id="330" r:id="rId17"/>
    <p:sldId id="357" r:id="rId18"/>
    <p:sldId id="365" r:id="rId19"/>
    <p:sldId id="363" r:id="rId20"/>
    <p:sldId id="364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4B47F-D52F-45F6-9CA7-C43E3489E6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0C1D0B-FE30-4CD4-BDD1-C08E6FD28F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903E8-8A85-4D9E-A0A0-5255D7053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2955-FC96-4A19-83CC-158B4E2BCCE1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D12327-E069-4905-91AE-1F5E8496E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678486-B419-486F-98B2-BD649EE3D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1E0D5-316D-41B4-BCFE-51204316D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5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2CA2F-CD4E-4EAB-A715-253C49CA5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E06678-D35C-489C-837A-523390BCAC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79A65-7967-42AE-86BA-049ED3ACB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2955-FC96-4A19-83CC-158B4E2BCCE1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B75616-5C1F-41FA-AE5F-E972BE09D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7BCDC-1430-40E2-A6AE-48E148FA1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1E0D5-316D-41B4-BCFE-51204316D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648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FA5F84-6860-4389-A540-E730F2026B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F51E0-5E3A-4D9A-97A7-75938CF835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19887B-2202-4C7B-95B9-F7C4C0701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2955-FC96-4A19-83CC-158B4E2BCCE1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815535-00A4-413A-ACBC-66463CEFB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F19C0-BDA8-45D7-A007-90DB7C9F1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1E0D5-316D-41B4-BCFE-51204316D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6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C6A43-3B1B-4650-BEC3-C9B486D9A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437F5-0F63-45B4-A54F-9C721844D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C2F80C-368D-4F78-A70C-129353935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2955-FC96-4A19-83CC-158B4E2BCCE1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CDDF9-4E8A-48AE-BF90-EB0D28215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EB17E3-EE9B-4C10-B63A-33AC86F11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1E0D5-316D-41B4-BCFE-51204316D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207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C6207-66C1-4EFC-8A79-A240E5DEB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E3ED04-54F9-4A8E-9B66-BECC77FE83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16412-ABD3-4CFC-985E-E8780D167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2955-FC96-4A19-83CC-158B4E2BCCE1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8D63C-08B5-466E-AA77-59D54A75A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3B83F7-C460-4B2E-9CA9-C2BD8F321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1E0D5-316D-41B4-BCFE-51204316D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973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7AC58-6136-4615-B63F-A98349150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438C2-27C1-43F8-AF09-1803B41827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1D8923-D7E6-4801-95FD-0CA402BFBB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0B6767-BDB7-482D-A1AA-18A88B10A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2955-FC96-4A19-83CC-158B4E2BCCE1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FE4F87-492C-47CC-8F71-86F6D11A1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B480E5-5148-4408-B4A6-6D5EAD4B6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1E0D5-316D-41B4-BCFE-51204316D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06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C8562-A98E-49EC-845B-05268758A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D49619-C1C4-4530-9A1A-93BB34AA18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7B80EE-47B1-44B4-BD45-31C55716C7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966CD1-DFBE-4C57-A14B-151E233F32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D37533-ADDC-4FA8-BB2F-B7F0C6E7E4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6369CD-8DD0-4A4C-92AF-A151824F4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2955-FC96-4A19-83CC-158B4E2BCCE1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031A00-F91F-4E91-BBD0-C056E80EE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32939E-E8B7-410D-9D4C-177125D84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1E0D5-316D-41B4-BCFE-51204316D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126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6D05B-B52B-4E32-A217-385AA3F3D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4F7220-8D6E-4D04-855A-677245976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2955-FC96-4A19-83CC-158B4E2BCCE1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3D4052-062B-4EEF-8BE1-5B42CD541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7AE97E-BD38-4D36-8C45-77F3DB67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1E0D5-316D-41B4-BCFE-51204316D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6010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C047E4-1879-437C-8A78-9EE4E880D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2955-FC96-4A19-83CC-158B4E2BCCE1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E5ED49-A29D-4996-9DA5-62407C91B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4A578D-DE55-47DD-A496-8A1DF542C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1E0D5-316D-41B4-BCFE-51204316D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15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DEE78-8955-4E13-8D86-DBF143A8C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24903-1C86-4DB0-99EE-0C6ED4E610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17A029-C99F-49D9-8AED-27F1C4AB1B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8B4DFE-2D25-4D14-8730-18626B562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2955-FC96-4A19-83CC-158B4E2BCCE1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F8EBA5-9F5A-4593-95C8-F5A2A51C9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B0EF08-3ED5-423B-B4D4-17087217C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1E0D5-316D-41B4-BCFE-51204316D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0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65746-B147-4571-9C17-65C0162DC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786A4F-5232-443F-90C3-FE20AFAD1B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65BCCB-7A80-4D2E-9C13-2D43533638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DF3FD9-B835-4081-9F97-FF728C039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2955-FC96-4A19-83CC-158B4E2BCCE1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BD6FC-B295-443E-8A7F-5721D433E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877A20-540D-4451-A77B-465917CA8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1E0D5-316D-41B4-BCFE-51204316D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553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62751E-EC9B-42D3-A7FD-EC5FD04B4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49191B-2142-43D1-AED3-70DCA5D85C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D6DDCD-A531-4BCC-95B0-5C32249AFA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52955-FC96-4A19-83CC-158B4E2BCCE1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04875-1BEA-4771-9A91-FB154C7C00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FE56AF-6CEB-4120-98F2-51B6D21E74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1E0D5-316D-41B4-BCFE-51204316D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387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s6okA9daaFc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EjbOrUePD1c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nYW_JgUPaWA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k9Ejwz57JbY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_gpnYjaz7_s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f3AdaCJkmSg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p5S3XNQ8SQE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XRTN4I8G9Z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CC5fVx8TOW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FuBhwWOIH2A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klxOmoFLWo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PHlBMHF93A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gNC42pkDu5Y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VZ62f2D5_9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6okA9daaFc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06828" y="339782"/>
            <a:ext cx="10789919" cy="6069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00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7707146-7F23-439A-91D5-734320774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anchor="ctr">
            <a:normAutofit/>
          </a:bodyPr>
          <a:lstStyle/>
          <a:p>
            <a:pPr algn="ctr"/>
            <a:r>
              <a:rPr lang="en-GB" sz="2800">
                <a:solidFill>
                  <a:srgbClr val="FFFFFF"/>
                </a:solidFill>
              </a:rPr>
              <a:t>Willow</a:t>
            </a:r>
            <a:br>
              <a:rPr lang="en-GB" sz="2800">
                <a:solidFill>
                  <a:srgbClr val="FFFFFF"/>
                </a:solidFill>
              </a:rPr>
            </a:br>
            <a:r>
              <a:rPr lang="en-GB" sz="2800">
                <a:solidFill>
                  <a:srgbClr val="FFFFFF"/>
                </a:solidFill>
              </a:rPr>
              <a:t/>
            </a:r>
            <a:br>
              <a:rPr lang="en-GB" sz="2800">
                <a:solidFill>
                  <a:srgbClr val="FFFFFF"/>
                </a:solidFill>
              </a:rPr>
            </a:br>
            <a:r>
              <a:rPr lang="en-GB" sz="2800">
                <a:solidFill>
                  <a:srgbClr val="FFFFFF"/>
                </a:solidFill>
              </a:rPr>
              <a:t>Textiles</a:t>
            </a:r>
            <a:br>
              <a:rPr lang="en-GB" sz="2800">
                <a:solidFill>
                  <a:srgbClr val="FFFFFF"/>
                </a:solidFill>
              </a:rPr>
            </a:br>
            <a:r>
              <a:rPr lang="en-GB" sz="2800">
                <a:solidFill>
                  <a:srgbClr val="FFFFFF"/>
                </a:solidFill>
              </a:rPr>
              <a:t>Fine Art</a:t>
            </a:r>
            <a:br>
              <a:rPr lang="en-GB" sz="2800">
                <a:solidFill>
                  <a:srgbClr val="FFFFFF"/>
                </a:solidFill>
              </a:rPr>
            </a:br>
            <a:r>
              <a:rPr lang="en-GB" sz="2800">
                <a:solidFill>
                  <a:srgbClr val="FFFFFF"/>
                </a:solidFill>
              </a:rPr>
              <a:t>English Literature</a:t>
            </a:r>
          </a:p>
        </p:txBody>
      </p:sp>
      <p:pic>
        <p:nvPicPr>
          <p:cNvPr id="2" name="EjbOrUePD1c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23949" y="181841"/>
            <a:ext cx="11305309" cy="6359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27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40A8C-A210-49CB-BAB0-4B919B5DD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anchor="ctr">
            <a:normAutofit/>
          </a:bodyPr>
          <a:lstStyle/>
          <a:p>
            <a:pPr algn="ctr"/>
            <a:r>
              <a:rPr lang="en-GB" sz="3300">
                <a:solidFill>
                  <a:srgbClr val="FFFFFF"/>
                </a:solidFill>
              </a:rPr>
              <a:t>Mia &amp; Amy</a:t>
            </a:r>
            <a:br>
              <a:rPr lang="en-GB" sz="3300">
                <a:solidFill>
                  <a:srgbClr val="FFFFFF"/>
                </a:solidFill>
              </a:rPr>
            </a:br>
            <a:r>
              <a:rPr lang="en-GB" sz="3300">
                <a:solidFill>
                  <a:srgbClr val="FFFFFF"/>
                </a:solidFill>
              </a:rPr>
              <a:t/>
            </a:r>
            <a:br>
              <a:rPr lang="en-GB" sz="3300">
                <a:solidFill>
                  <a:srgbClr val="FFFFFF"/>
                </a:solidFill>
              </a:rPr>
            </a:br>
            <a:r>
              <a:rPr lang="en-GB" sz="3300">
                <a:solidFill>
                  <a:srgbClr val="FFFFFF"/>
                </a:solidFill>
              </a:rPr>
              <a:t>Textiles</a:t>
            </a:r>
            <a:br>
              <a:rPr lang="en-GB" sz="3300">
                <a:solidFill>
                  <a:srgbClr val="FFFFFF"/>
                </a:solidFill>
              </a:rPr>
            </a:br>
            <a:r>
              <a:rPr lang="en-GB" sz="3300">
                <a:solidFill>
                  <a:srgbClr val="FFFFFF"/>
                </a:solidFill>
              </a:rPr>
              <a:t>Fine Art</a:t>
            </a:r>
            <a:br>
              <a:rPr lang="en-GB" sz="3300">
                <a:solidFill>
                  <a:srgbClr val="FFFFFF"/>
                </a:solidFill>
              </a:rPr>
            </a:br>
            <a:r>
              <a:rPr lang="en-GB" sz="3300">
                <a:solidFill>
                  <a:srgbClr val="FFFFFF"/>
                </a:solidFill>
              </a:rPr>
              <a:t>Graphics</a:t>
            </a:r>
          </a:p>
        </p:txBody>
      </p:sp>
      <p:pic>
        <p:nvPicPr>
          <p:cNvPr id="5" name="nYW_JgUPaWA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84909" y="238471"/>
            <a:ext cx="11194473" cy="6296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58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D7DD0-043A-493D-9755-EE46CF473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anchor="ctr">
            <a:normAutofit/>
          </a:bodyPr>
          <a:lstStyle/>
          <a:p>
            <a:pPr algn="ctr"/>
            <a:r>
              <a:rPr lang="en-GB" sz="3600">
                <a:solidFill>
                  <a:srgbClr val="FFFFFF"/>
                </a:solidFill>
              </a:rPr>
              <a:t>Aine</a:t>
            </a:r>
            <a:br>
              <a:rPr lang="en-GB" sz="3600">
                <a:solidFill>
                  <a:srgbClr val="FFFFFF"/>
                </a:solidFill>
              </a:rPr>
            </a:br>
            <a:r>
              <a:rPr lang="en-GB" sz="3600">
                <a:solidFill>
                  <a:srgbClr val="FFFFFF"/>
                </a:solidFill>
              </a:rPr>
              <a:t/>
            </a:r>
            <a:br>
              <a:rPr lang="en-GB" sz="3600">
                <a:solidFill>
                  <a:srgbClr val="FFFFFF"/>
                </a:solidFill>
              </a:rPr>
            </a:br>
            <a:r>
              <a:rPr lang="en-GB" sz="3600">
                <a:solidFill>
                  <a:srgbClr val="FFFFFF"/>
                </a:solidFill>
              </a:rPr>
              <a:t>Textiles</a:t>
            </a:r>
            <a:br>
              <a:rPr lang="en-GB" sz="3600">
                <a:solidFill>
                  <a:srgbClr val="FFFFFF"/>
                </a:solidFill>
              </a:rPr>
            </a:br>
            <a:endParaRPr lang="en-GB" sz="3600">
              <a:solidFill>
                <a:srgbClr val="FFFFFF"/>
              </a:solidFill>
            </a:endParaRPr>
          </a:p>
        </p:txBody>
      </p:sp>
      <p:pic>
        <p:nvPicPr>
          <p:cNvPr id="4" name="k9Ejwz57JbY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07571" y="170931"/>
            <a:ext cx="11463251" cy="6448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78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_gpnYjaz7_s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56953" y="352773"/>
            <a:ext cx="11097491" cy="6242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6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70C5E-D086-4CFC-BC53-10D4257EB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en-GB" dirty="0"/>
              <a:t>TESTIMONIES BY PAST STUDENTS</a:t>
            </a:r>
          </a:p>
        </p:txBody>
      </p:sp>
    </p:spTree>
    <p:extLst>
      <p:ext uri="{BB962C8B-B14F-4D97-AF65-F5344CB8AC3E}">
        <p14:creationId xmlns:p14="http://schemas.microsoft.com/office/powerpoint/2010/main" val="27576518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9E976-8C7B-4337-B343-255048D61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anchor="ctr">
            <a:normAutofit/>
          </a:bodyPr>
          <a:lstStyle/>
          <a:p>
            <a:pPr algn="ctr"/>
            <a:r>
              <a:rPr lang="en-GB" sz="3600">
                <a:solidFill>
                  <a:srgbClr val="FFFFFF"/>
                </a:solidFill>
              </a:rPr>
              <a:t>Eilee</a:t>
            </a:r>
            <a:br>
              <a:rPr lang="en-GB" sz="3600">
                <a:solidFill>
                  <a:srgbClr val="FFFFFF"/>
                </a:solidFill>
              </a:rPr>
            </a:br>
            <a:r>
              <a:rPr lang="en-GB" sz="3600">
                <a:solidFill>
                  <a:srgbClr val="FFFFFF"/>
                </a:solidFill>
              </a:rPr>
              <a:t/>
            </a:r>
            <a:br>
              <a:rPr lang="en-GB" sz="3600">
                <a:solidFill>
                  <a:srgbClr val="FFFFFF"/>
                </a:solidFill>
              </a:rPr>
            </a:br>
            <a:r>
              <a:rPr lang="en-GB" sz="3600">
                <a:solidFill>
                  <a:srgbClr val="FFFFFF"/>
                </a:solidFill>
              </a:rPr>
              <a:t>Textiles</a:t>
            </a:r>
          </a:p>
        </p:txBody>
      </p:sp>
      <p:pic>
        <p:nvPicPr>
          <p:cNvPr id="4" name="f3AdaCJkmSg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24196" y="145992"/>
            <a:ext cx="11479877" cy="6457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10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66CF7-CCEB-413E-8256-FDF466A42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anchor="ctr">
            <a:normAutofit/>
          </a:bodyPr>
          <a:lstStyle/>
          <a:p>
            <a:pPr algn="ctr"/>
            <a:r>
              <a:rPr lang="en-GB" sz="3600">
                <a:solidFill>
                  <a:srgbClr val="FFFFFF"/>
                </a:solidFill>
              </a:rPr>
              <a:t>Nisha</a:t>
            </a:r>
            <a:br>
              <a:rPr lang="en-GB" sz="3600">
                <a:solidFill>
                  <a:srgbClr val="FFFFFF"/>
                </a:solidFill>
              </a:rPr>
            </a:br>
            <a:r>
              <a:rPr lang="en-GB" sz="3600">
                <a:solidFill>
                  <a:srgbClr val="FFFFFF"/>
                </a:solidFill>
              </a:rPr>
              <a:t/>
            </a:r>
            <a:br>
              <a:rPr lang="en-GB" sz="3600">
                <a:solidFill>
                  <a:srgbClr val="FFFFFF"/>
                </a:solidFill>
              </a:rPr>
            </a:br>
            <a:r>
              <a:rPr lang="en-GB" sz="3600">
                <a:solidFill>
                  <a:srgbClr val="FFFFFF"/>
                </a:solidFill>
              </a:rPr>
              <a:t>Textiles</a:t>
            </a:r>
            <a:br>
              <a:rPr lang="en-GB" sz="3600">
                <a:solidFill>
                  <a:srgbClr val="FFFFFF"/>
                </a:solidFill>
              </a:rPr>
            </a:br>
            <a:r>
              <a:rPr lang="en-GB" sz="3600">
                <a:solidFill>
                  <a:srgbClr val="FFFFFF"/>
                </a:solidFill>
              </a:rPr>
              <a:t>Fine Art</a:t>
            </a:r>
          </a:p>
        </p:txBody>
      </p:sp>
      <p:pic>
        <p:nvPicPr>
          <p:cNvPr id="4" name="p5S3XNQ8SQE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51658" y="255097"/>
            <a:ext cx="11194473" cy="6296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16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05F2A-9AE9-4346-93AD-21853FD5C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anchor="ctr">
            <a:normAutofit/>
          </a:bodyPr>
          <a:lstStyle/>
          <a:p>
            <a:pPr algn="ctr"/>
            <a:r>
              <a:rPr lang="en-GB" sz="3600">
                <a:solidFill>
                  <a:srgbClr val="FFFFFF"/>
                </a:solidFill>
              </a:rPr>
              <a:t>Hira</a:t>
            </a:r>
            <a:br>
              <a:rPr lang="en-GB" sz="3600">
                <a:solidFill>
                  <a:srgbClr val="FFFFFF"/>
                </a:solidFill>
              </a:rPr>
            </a:br>
            <a:r>
              <a:rPr lang="en-GB" sz="3600">
                <a:solidFill>
                  <a:srgbClr val="FFFFFF"/>
                </a:solidFill>
              </a:rPr>
              <a:t/>
            </a:r>
            <a:br>
              <a:rPr lang="en-GB" sz="3600">
                <a:solidFill>
                  <a:srgbClr val="FFFFFF"/>
                </a:solidFill>
              </a:rPr>
            </a:br>
            <a:r>
              <a:rPr lang="en-GB" sz="3600">
                <a:solidFill>
                  <a:srgbClr val="FFFFFF"/>
                </a:solidFill>
              </a:rPr>
              <a:t>Textiles</a:t>
            </a:r>
            <a:br>
              <a:rPr lang="en-GB" sz="3600">
                <a:solidFill>
                  <a:srgbClr val="FFFFFF"/>
                </a:solidFill>
              </a:rPr>
            </a:br>
            <a:r>
              <a:rPr lang="en-GB" sz="3600">
                <a:solidFill>
                  <a:srgbClr val="FFFFFF"/>
                </a:solidFill>
              </a:rPr>
              <a:t>Fine Art</a:t>
            </a:r>
          </a:p>
        </p:txBody>
      </p:sp>
      <p:pic>
        <p:nvPicPr>
          <p:cNvPr id="4" name="XRTN4I8G9ZU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51658" y="244942"/>
            <a:ext cx="11385666" cy="6404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70C5E-D086-4CFC-BC53-10D4257EB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en-GB" dirty="0"/>
              <a:t>TESTIMONIES BY LOWER SIXTH STUDENTS</a:t>
            </a:r>
          </a:p>
        </p:txBody>
      </p:sp>
    </p:spTree>
    <p:extLst>
      <p:ext uri="{BB962C8B-B14F-4D97-AF65-F5344CB8AC3E}">
        <p14:creationId xmlns:p14="http://schemas.microsoft.com/office/powerpoint/2010/main" val="291031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8E825B9-02F0-4624-853D-F1856377C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422" y="1574019"/>
            <a:ext cx="3083053" cy="3626631"/>
          </a:xfrm>
          <a:noFill/>
        </p:spPr>
        <p:txBody>
          <a:bodyPr anchor="ctr">
            <a:normAutofit/>
          </a:bodyPr>
          <a:lstStyle/>
          <a:p>
            <a:pPr algn="ctr"/>
            <a:r>
              <a:rPr lang="en-GB" sz="2800" dirty="0">
                <a:solidFill>
                  <a:srgbClr val="FFFFFF"/>
                </a:solidFill>
              </a:rPr>
              <a:t>Rosie – Lower Sixth</a:t>
            </a:r>
            <a:br>
              <a:rPr lang="en-GB" sz="2800" dirty="0">
                <a:solidFill>
                  <a:srgbClr val="FFFFFF"/>
                </a:solidFill>
              </a:rPr>
            </a:br>
            <a:r>
              <a:rPr lang="en-GB" sz="2800" dirty="0">
                <a:solidFill>
                  <a:srgbClr val="FFFFFF"/>
                </a:solidFill>
              </a:rPr>
              <a:t/>
            </a:r>
            <a:br>
              <a:rPr lang="en-GB" sz="2800" dirty="0">
                <a:solidFill>
                  <a:srgbClr val="FFFFFF"/>
                </a:solidFill>
              </a:rPr>
            </a:br>
            <a:r>
              <a:rPr lang="en-GB" sz="2800" dirty="0">
                <a:solidFill>
                  <a:srgbClr val="FFFFFF"/>
                </a:solidFill>
              </a:rPr>
              <a:t>Textiles</a:t>
            </a:r>
            <a:br>
              <a:rPr lang="en-GB" sz="2800" dirty="0">
                <a:solidFill>
                  <a:srgbClr val="FFFFFF"/>
                </a:solidFill>
              </a:rPr>
            </a:br>
            <a:r>
              <a:rPr lang="en-GB" sz="2800" dirty="0">
                <a:solidFill>
                  <a:srgbClr val="FFFFFF"/>
                </a:solidFill>
              </a:rPr>
              <a:t>History</a:t>
            </a:r>
            <a:br>
              <a:rPr lang="en-GB" sz="2800" dirty="0">
                <a:solidFill>
                  <a:srgbClr val="FFFFFF"/>
                </a:solidFill>
              </a:rPr>
            </a:br>
            <a:r>
              <a:rPr lang="en-GB" sz="2800" dirty="0">
                <a:solidFill>
                  <a:srgbClr val="FFFFFF"/>
                </a:solidFill>
              </a:rPr>
              <a:t>French</a:t>
            </a:r>
            <a:br>
              <a:rPr lang="en-GB" sz="2800" dirty="0">
                <a:solidFill>
                  <a:srgbClr val="FFFFFF"/>
                </a:solidFill>
              </a:rPr>
            </a:br>
            <a:r>
              <a:rPr lang="en-GB" sz="2800" dirty="0">
                <a:solidFill>
                  <a:srgbClr val="FFFFFF"/>
                </a:solidFill>
              </a:rPr>
              <a:t>History</a:t>
            </a:r>
            <a:br>
              <a:rPr lang="en-GB" sz="2800" dirty="0">
                <a:solidFill>
                  <a:srgbClr val="FFFFFF"/>
                </a:solidFill>
              </a:rPr>
            </a:br>
            <a:r>
              <a:rPr lang="en-GB" sz="2800" dirty="0">
                <a:solidFill>
                  <a:srgbClr val="FFFFFF"/>
                </a:solidFill>
              </a:rPr>
              <a:t>EPQ</a:t>
            </a:r>
            <a:r>
              <a:rPr lang="en-GB" sz="2000" dirty="0">
                <a:solidFill>
                  <a:srgbClr val="FFFFFF"/>
                </a:solidFill>
              </a:rPr>
              <a:t/>
            </a:r>
            <a:br>
              <a:rPr lang="en-GB" sz="2000" dirty="0">
                <a:solidFill>
                  <a:srgbClr val="FFFFFF"/>
                </a:solidFill>
              </a:rPr>
            </a:br>
            <a:endParaRPr lang="en-GB" sz="2000" dirty="0">
              <a:solidFill>
                <a:srgbClr val="FFFFFF"/>
              </a:solidFill>
            </a:endParaRPr>
          </a:p>
        </p:txBody>
      </p:sp>
      <p:pic>
        <p:nvPicPr>
          <p:cNvPr id="2" name="CC5fVx8TOW4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17422" y="472943"/>
            <a:ext cx="10687399" cy="6011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55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4DFB2EF-0902-4427-9C09-1F65E293B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anchor="ctr">
            <a:normAutofit fontScale="90000"/>
          </a:bodyPr>
          <a:lstStyle/>
          <a:p>
            <a:pPr algn="ctr"/>
            <a:r>
              <a:rPr lang="en-GB" sz="2800" dirty="0">
                <a:solidFill>
                  <a:srgbClr val="FFFFFF"/>
                </a:solidFill>
              </a:rPr>
              <a:t>Charlotte – Lower Sixth</a:t>
            </a:r>
            <a:br>
              <a:rPr lang="en-GB" sz="2800" dirty="0">
                <a:solidFill>
                  <a:srgbClr val="FFFFFF"/>
                </a:solidFill>
              </a:rPr>
            </a:br>
            <a:r>
              <a:rPr lang="en-GB" sz="2800" dirty="0">
                <a:solidFill>
                  <a:srgbClr val="FFFFFF"/>
                </a:solidFill>
              </a:rPr>
              <a:t/>
            </a:r>
            <a:br>
              <a:rPr lang="en-GB" sz="2800" dirty="0">
                <a:solidFill>
                  <a:srgbClr val="FFFFFF"/>
                </a:solidFill>
              </a:rPr>
            </a:br>
            <a:r>
              <a:rPr lang="en-GB" sz="2800" dirty="0">
                <a:solidFill>
                  <a:srgbClr val="FFFFFF"/>
                </a:solidFill>
              </a:rPr>
              <a:t>Textiles</a:t>
            </a:r>
            <a:br>
              <a:rPr lang="en-GB" sz="2800" dirty="0">
                <a:solidFill>
                  <a:srgbClr val="FFFFFF"/>
                </a:solidFill>
              </a:rPr>
            </a:br>
            <a:r>
              <a:rPr lang="en-GB" sz="2800" dirty="0">
                <a:solidFill>
                  <a:srgbClr val="FFFFFF"/>
                </a:solidFill>
              </a:rPr>
              <a:t>Fine Art</a:t>
            </a:r>
            <a:br>
              <a:rPr lang="en-GB" sz="2800" dirty="0">
                <a:solidFill>
                  <a:srgbClr val="FFFFFF"/>
                </a:solidFill>
              </a:rPr>
            </a:br>
            <a:r>
              <a:rPr lang="en-GB" sz="2800" dirty="0">
                <a:solidFill>
                  <a:srgbClr val="FFFFFF"/>
                </a:solidFill>
              </a:rPr>
              <a:t>Health &amp; Social Care</a:t>
            </a:r>
          </a:p>
        </p:txBody>
      </p:sp>
      <p:pic>
        <p:nvPicPr>
          <p:cNvPr id="4" name="FuBhwWOIH2A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57201" y="326022"/>
            <a:ext cx="11006050" cy="6190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24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8E6E2265-2235-469E-9A8B-24396047D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011" y="4282613"/>
            <a:ext cx="3840480" cy="1220413"/>
          </a:xfrm>
        </p:spPr>
        <p:txBody>
          <a:bodyPr>
            <a:normAutofit fontScale="90000"/>
          </a:bodyPr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Textiles</a:t>
            </a:r>
            <a:br>
              <a:rPr lang="en-GB" dirty="0"/>
            </a:br>
            <a:r>
              <a:rPr lang="en-GB" dirty="0"/>
              <a:t>Physics</a:t>
            </a:r>
            <a:br>
              <a:rPr lang="en-GB" dirty="0"/>
            </a:br>
            <a:r>
              <a:rPr lang="en-GB" dirty="0"/>
              <a:t>Maths</a:t>
            </a:r>
            <a:br>
              <a:rPr lang="en-GB" dirty="0"/>
            </a:br>
            <a:r>
              <a:rPr lang="en-GB" dirty="0"/>
              <a:t>Further Maths</a:t>
            </a:r>
          </a:p>
        </p:txBody>
      </p:sp>
      <p:pic>
        <p:nvPicPr>
          <p:cNvPr id="2" name="klxOmoFLWo0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596342" y="698269"/>
            <a:ext cx="8781009" cy="4939318"/>
          </a:xfrm>
          <a:prstGeom prst="rect">
            <a:avLst/>
          </a:prstGeom>
        </p:spPr>
      </p:pic>
      <p:sp>
        <p:nvSpPr>
          <p:cNvPr id="5" name="Title 7">
            <a:extLst>
              <a:ext uri="{FF2B5EF4-FFF2-40B4-BE49-F238E27FC236}">
                <a16:creationId xmlns:a16="http://schemas.microsoft.com/office/drawing/2014/main" id="{8E6E2265-2235-469E-9A8B-24396047D339}"/>
              </a:ext>
            </a:extLst>
          </p:cNvPr>
          <p:cNvSpPr txBox="1">
            <a:spLocks/>
          </p:cNvSpPr>
          <p:nvPr/>
        </p:nvSpPr>
        <p:spPr>
          <a:xfrm>
            <a:off x="399011" y="2819862"/>
            <a:ext cx="1870364" cy="11305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Phoebe: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029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9F8A837-AB35-44AE-B0FC-640A88557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anchor="ctr">
            <a:normAutofit/>
          </a:bodyPr>
          <a:lstStyle/>
          <a:p>
            <a:pPr algn="ctr"/>
            <a:r>
              <a:rPr lang="en-GB" sz="3300" dirty="0">
                <a:solidFill>
                  <a:srgbClr val="FFFFFF"/>
                </a:solidFill>
              </a:rPr>
              <a:t>Poppy</a:t>
            </a:r>
            <a:br>
              <a:rPr lang="en-GB" sz="3300" dirty="0">
                <a:solidFill>
                  <a:srgbClr val="FFFFFF"/>
                </a:solidFill>
              </a:rPr>
            </a:br>
            <a:r>
              <a:rPr lang="en-GB" sz="3300" dirty="0">
                <a:solidFill>
                  <a:srgbClr val="FFFFFF"/>
                </a:solidFill>
              </a:rPr>
              <a:t/>
            </a:r>
            <a:br>
              <a:rPr lang="en-GB" sz="3300" dirty="0">
                <a:solidFill>
                  <a:srgbClr val="FFFFFF"/>
                </a:solidFill>
              </a:rPr>
            </a:br>
            <a:r>
              <a:rPr lang="en-GB" sz="3300" dirty="0">
                <a:solidFill>
                  <a:srgbClr val="FFFFFF"/>
                </a:solidFill>
              </a:rPr>
              <a:t>Textiles</a:t>
            </a:r>
            <a:br>
              <a:rPr lang="en-GB" sz="3300" dirty="0">
                <a:solidFill>
                  <a:srgbClr val="FFFFFF"/>
                </a:solidFill>
              </a:rPr>
            </a:br>
            <a:r>
              <a:rPr lang="en-GB" sz="3300" dirty="0">
                <a:solidFill>
                  <a:srgbClr val="FFFFFF"/>
                </a:solidFill>
              </a:rPr>
              <a:t>History</a:t>
            </a:r>
            <a:br>
              <a:rPr lang="en-GB" sz="3300" dirty="0">
                <a:solidFill>
                  <a:srgbClr val="FFFFFF"/>
                </a:solidFill>
              </a:rPr>
            </a:br>
            <a:r>
              <a:rPr lang="en-GB" sz="3300" dirty="0">
                <a:solidFill>
                  <a:srgbClr val="FFFFFF"/>
                </a:solidFill>
              </a:rPr>
              <a:t>Law</a:t>
            </a:r>
          </a:p>
        </p:txBody>
      </p:sp>
      <p:pic>
        <p:nvPicPr>
          <p:cNvPr id="4" name="PHlBMHF93AA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24197" y="327315"/>
            <a:ext cx="11197243" cy="629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39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1E95232-246D-484D-A7CF-A65EC65A2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4" y="1967265"/>
            <a:ext cx="3419475" cy="2547257"/>
          </a:xfrm>
          <a:prstGeom prst="ellipse">
            <a:avLst/>
          </a:prstGeom>
          <a:noFill/>
        </p:spPr>
        <p:txBody>
          <a:bodyPr anchor="ctr">
            <a:normAutofit fontScale="90000"/>
          </a:bodyPr>
          <a:lstStyle/>
          <a:p>
            <a:pPr algn="ctr"/>
            <a:r>
              <a:rPr lang="en-GB" sz="3600" dirty="0" err="1">
                <a:solidFill>
                  <a:srgbClr val="FFFFFF"/>
                </a:solidFill>
              </a:rPr>
              <a:t>Iqra</a:t>
            </a:r>
            <a:r>
              <a:rPr lang="en-GB" sz="3600" dirty="0">
                <a:solidFill>
                  <a:srgbClr val="FFFFFF"/>
                </a:solidFill>
              </a:rPr>
              <a:t/>
            </a:r>
            <a:br>
              <a:rPr lang="en-GB" sz="3600" dirty="0">
                <a:solidFill>
                  <a:srgbClr val="FFFFFF"/>
                </a:solidFill>
              </a:rPr>
            </a:br>
            <a:r>
              <a:rPr lang="en-GB" sz="3600" dirty="0">
                <a:solidFill>
                  <a:srgbClr val="FFFFFF"/>
                </a:solidFill>
              </a:rPr>
              <a:t/>
            </a:r>
            <a:br>
              <a:rPr lang="en-GB" sz="3600" dirty="0">
                <a:solidFill>
                  <a:srgbClr val="FFFFFF"/>
                </a:solidFill>
              </a:rPr>
            </a:br>
            <a:r>
              <a:rPr lang="en-GB" sz="3600" dirty="0">
                <a:solidFill>
                  <a:srgbClr val="FFFFFF"/>
                </a:solidFill>
              </a:rPr>
              <a:t>Textiles</a:t>
            </a:r>
            <a:br>
              <a:rPr lang="en-GB" sz="3600" dirty="0">
                <a:solidFill>
                  <a:srgbClr val="FFFFFF"/>
                </a:solidFill>
              </a:rPr>
            </a:br>
            <a:r>
              <a:rPr lang="en-GB" sz="3600" dirty="0">
                <a:solidFill>
                  <a:srgbClr val="FFFFFF"/>
                </a:solidFill>
              </a:rPr>
              <a:t>Photography</a:t>
            </a:r>
            <a:br>
              <a:rPr lang="en-GB" sz="3600" dirty="0">
                <a:solidFill>
                  <a:srgbClr val="FFFFFF"/>
                </a:solidFill>
              </a:rPr>
            </a:br>
            <a:r>
              <a:rPr lang="en-GB" sz="3600" dirty="0">
                <a:solidFill>
                  <a:srgbClr val="FFFFFF"/>
                </a:solidFill>
              </a:rPr>
              <a:t>Fine Art</a:t>
            </a:r>
            <a:r>
              <a:rPr lang="en-GB" sz="2000" dirty="0">
                <a:solidFill>
                  <a:srgbClr val="FFFFFF"/>
                </a:solidFill>
              </a:rPr>
              <a:t/>
            </a:r>
            <a:br>
              <a:rPr lang="en-GB" sz="2000" dirty="0">
                <a:solidFill>
                  <a:srgbClr val="FFFFFF"/>
                </a:solidFill>
              </a:rPr>
            </a:br>
            <a:endParaRPr lang="en-GB" sz="2000" dirty="0">
              <a:solidFill>
                <a:srgbClr val="FFFFFF"/>
              </a:solidFill>
            </a:endParaRPr>
          </a:p>
        </p:txBody>
      </p:sp>
      <p:pic>
        <p:nvPicPr>
          <p:cNvPr id="2" name="gNC42pkDu5Y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31930" y="218923"/>
            <a:ext cx="11389015" cy="6406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16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70C5E-D086-4CFC-BC53-10D4257EB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en-GB" dirty="0"/>
              <a:t>TESTIMONIES BY UPPER SIXTH STUDENTS</a:t>
            </a:r>
          </a:p>
        </p:txBody>
      </p:sp>
    </p:spTree>
    <p:extLst>
      <p:ext uri="{BB962C8B-B14F-4D97-AF65-F5344CB8AC3E}">
        <p14:creationId xmlns:p14="http://schemas.microsoft.com/office/powerpoint/2010/main" val="1889244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D03AC-702D-4E7F-8284-5873A21BB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anchor="ctr">
            <a:normAutofit/>
          </a:bodyPr>
          <a:lstStyle/>
          <a:p>
            <a:pPr algn="ctr"/>
            <a:r>
              <a:rPr lang="en-GB" sz="3600">
                <a:solidFill>
                  <a:srgbClr val="FFFFFF"/>
                </a:solidFill>
              </a:rPr>
              <a:t>Lucy</a:t>
            </a:r>
            <a:br>
              <a:rPr lang="en-GB" sz="3600">
                <a:solidFill>
                  <a:srgbClr val="FFFFFF"/>
                </a:solidFill>
              </a:rPr>
            </a:br>
            <a:r>
              <a:rPr lang="en-GB" sz="3600">
                <a:solidFill>
                  <a:srgbClr val="FFFFFF"/>
                </a:solidFill>
              </a:rPr>
              <a:t/>
            </a:r>
            <a:br>
              <a:rPr lang="en-GB" sz="3600">
                <a:solidFill>
                  <a:srgbClr val="FFFFFF"/>
                </a:solidFill>
              </a:rPr>
            </a:br>
            <a:r>
              <a:rPr lang="en-GB" sz="3600">
                <a:solidFill>
                  <a:srgbClr val="FFFFFF"/>
                </a:solidFill>
              </a:rPr>
              <a:t>Textiles</a:t>
            </a:r>
            <a:br>
              <a:rPr lang="en-GB" sz="3600">
                <a:solidFill>
                  <a:srgbClr val="FFFFFF"/>
                </a:solidFill>
              </a:rPr>
            </a:br>
            <a:r>
              <a:rPr lang="en-GB" sz="3600">
                <a:solidFill>
                  <a:srgbClr val="FFFFFF"/>
                </a:solidFill>
              </a:rPr>
              <a:t>Fine Art</a:t>
            </a:r>
          </a:p>
        </p:txBody>
      </p:sp>
      <p:pic>
        <p:nvPicPr>
          <p:cNvPr id="4" name="VZ62f2D5_98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18408" y="236394"/>
            <a:ext cx="11227723" cy="6315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22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E0FE8E61BCB04C9DB12611360B4361" ma:contentTypeVersion="13" ma:contentTypeDescription="Create a new document." ma:contentTypeScope="" ma:versionID="d7899323bddff68e7c1c0c9b64d2fd53">
  <xsd:schema xmlns:xsd="http://www.w3.org/2001/XMLSchema" xmlns:xs="http://www.w3.org/2001/XMLSchema" xmlns:p="http://schemas.microsoft.com/office/2006/metadata/properties" xmlns:ns3="222671c3-581b-4729-845c-37e6fcbe6542" xmlns:ns4="62e259c0-7a9a-4090-b327-4da5e748c6a8" targetNamespace="http://schemas.microsoft.com/office/2006/metadata/properties" ma:root="true" ma:fieldsID="781e90eff26efa824c338d7b3d20e024" ns3:_="" ns4:_="">
    <xsd:import namespace="222671c3-581b-4729-845c-37e6fcbe6542"/>
    <xsd:import namespace="62e259c0-7a9a-4090-b327-4da5e748c6a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2671c3-581b-4729-845c-37e6fcbe65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e259c0-7a9a-4090-b327-4da5e748c6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5927954-C310-4260-BA64-7FA18DFE50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22671c3-581b-4729-845c-37e6fcbe6542"/>
    <ds:schemaRef ds:uri="62e259c0-7a9a-4090-b327-4da5e748c6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8A447E-444E-4FF8-BA2E-25806B2EDB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7CC41D-F5F2-4A55-85E2-7FB3284CE977}">
  <ds:schemaRefs>
    <ds:schemaRef ds:uri="222671c3-581b-4729-845c-37e6fcbe6542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62e259c0-7a9a-4090-b327-4da5e748c6a8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126</Words>
  <Application>Microsoft Office PowerPoint</Application>
  <PresentationFormat>Widescreen</PresentationFormat>
  <Paragraphs>16</Paragraphs>
  <Slides>17</Slides>
  <Notes>0</Notes>
  <HiddenSlides>0</HiddenSlides>
  <MMClips>14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TESTIMONIES BY LOWER SIXTH STUDENTS</vt:lpstr>
      <vt:lpstr>Rosie – Lower Sixth  Textiles History French History EPQ </vt:lpstr>
      <vt:lpstr>Charlotte – Lower Sixth  Textiles Fine Art Health &amp; Social Care</vt:lpstr>
      <vt:lpstr>  Textiles Physics Maths Further Maths</vt:lpstr>
      <vt:lpstr>Poppy  Textiles History Law</vt:lpstr>
      <vt:lpstr>Iqra  Textiles Photography Fine Art </vt:lpstr>
      <vt:lpstr>TESTIMONIES BY UPPER SIXTH STUDENTS</vt:lpstr>
      <vt:lpstr>Lucy  Textiles Fine Art</vt:lpstr>
      <vt:lpstr>Willow  Textiles Fine Art English Literature</vt:lpstr>
      <vt:lpstr>Mia &amp; Amy  Textiles Fine Art Graphics</vt:lpstr>
      <vt:lpstr>Aine  Textiles </vt:lpstr>
      <vt:lpstr>PowerPoint Presentation</vt:lpstr>
      <vt:lpstr>TESTIMONIES BY PAST STUDENTS</vt:lpstr>
      <vt:lpstr>Eilee  Textiles</vt:lpstr>
      <vt:lpstr>Nisha  Textiles Fine Art</vt:lpstr>
      <vt:lpstr>Hira  Textiles Fine Art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TEXTILES HANDBOOK</dc:title>
  <dc:creator>eking</dc:creator>
  <cp:lastModifiedBy>Stephen Hall</cp:lastModifiedBy>
  <cp:revision>7</cp:revision>
  <dcterms:created xsi:type="dcterms:W3CDTF">2020-06-22T09:53:41Z</dcterms:created>
  <dcterms:modified xsi:type="dcterms:W3CDTF">2020-06-25T15:31:20Z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0x010100C2E0FE8E61BCB04C9DB12611360B4361</vt:lpwstr>
  </property>
</Properties>
</file>